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7" r:id="rId2"/>
    <p:sldMasterId id="2147483680" r:id="rId3"/>
  </p:sldMasterIdLst>
  <p:notesMasterIdLst>
    <p:notesMasterId r:id="rId28"/>
  </p:notesMasterIdLst>
  <p:sldIdLst>
    <p:sldId id="364" r:id="rId4"/>
    <p:sldId id="269" r:id="rId5"/>
    <p:sldId id="625" r:id="rId6"/>
    <p:sldId id="259" r:id="rId7"/>
    <p:sldId id="260" r:id="rId8"/>
    <p:sldId id="261" r:id="rId9"/>
    <p:sldId id="262" r:id="rId10"/>
    <p:sldId id="263" r:id="rId11"/>
    <p:sldId id="340" r:id="rId12"/>
    <p:sldId id="342" r:id="rId13"/>
    <p:sldId id="344" r:id="rId14"/>
    <p:sldId id="345" r:id="rId15"/>
    <p:sldId id="346" r:id="rId16"/>
    <p:sldId id="630" r:id="rId17"/>
    <p:sldId id="347" r:id="rId18"/>
    <p:sldId id="348" r:id="rId19"/>
    <p:sldId id="349" r:id="rId20"/>
    <p:sldId id="350" r:id="rId21"/>
    <p:sldId id="351" r:id="rId22"/>
    <p:sldId id="352" r:id="rId23"/>
    <p:sldId id="353" r:id="rId24"/>
    <p:sldId id="354" r:id="rId25"/>
    <p:sldId id="631" r:id="rId26"/>
    <p:sldId id="632" r:id="rId27"/>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360" autoAdjust="0"/>
  </p:normalViewPr>
  <p:slideViewPr>
    <p:cSldViewPr snapToGrid="0">
      <p:cViewPr varScale="1">
        <p:scale>
          <a:sx n="62" d="100"/>
          <a:sy n="62" d="100"/>
        </p:scale>
        <p:origin x="-12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F963D1-9A39-479C-A943-52B0B6F0F13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EG"/>
        </a:p>
      </dgm:t>
    </dgm:pt>
    <dgm:pt modelId="{6FF40243-DFEC-4C82-98FF-3F1CA501119C}">
      <dgm:prSet phldrT="[نص]"/>
      <dgm:spPr/>
      <dgm:t>
        <a:bodyPr/>
        <a:lstStyle/>
        <a:p>
          <a:pPr rtl="1"/>
          <a:r>
            <a:rPr lang="ar-SA" b="1" dirty="0"/>
            <a:t>قيادات فنية تربوية:</a:t>
          </a:r>
          <a:r>
            <a:rPr lang="en-US" dirty="0"/>
            <a:t/>
          </a:r>
          <a:br>
            <a:rPr lang="en-US" dirty="0"/>
          </a:br>
          <a:endParaRPr lang="ar-EG" dirty="0"/>
        </a:p>
      </dgm:t>
    </dgm:pt>
    <dgm:pt modelId="{7B48B1FD-C3DE-4F7C-9F9B-7C264E5F584D}" type="parTrans" cxnId="{D7607F19-B86D-42B1-9A6D-0DCCE858DB98}">
      <dgm:prSet/>
      <dgm:spPr/>
      <dgm:t>
        <a:bodyPr/>
        <a:lstStyle/>
        <a:p>
          <a:pPr rtl="1"/>
          <a:endParaRPr lang="ar-EG"/>
        </a:p>
      </dgm:t>
    </dgm:pt>
    <dgm:pt modelId="{2E490AC6-5255-45B7-A052-43836264C657}" type="sibTrans" cxnId="{D7607F19-B86D-42B1-9A6D-0DCCE858DB98}">
      <dgm:prSet/>
      <dgm:spPr/>
      <dgm:t>
        <a:bodyPr/>
        <a:lstStyle/>
        <a:p>
          <a:pPr rtl="1"/>
          <a:endParaRPr lang="ar-EG"/>
        </a:p>
      </dgm:t>
    </dgm:pt>
    <dgm:pt modelId="{60EEE86D-7A14-4F3D-AA75-7018AF8BFB16}">
      <dgm:prSet phldrT="[نص]"/>
      <dgm:spPr/>
      <dgm:t>
        <a:bodyPr/>
        <a:lstStyle/>
        <a:p>
          <a:pPr rtl="1"/>
          <a:r>
            <a:rPr lang="ar-SA" b="1" dirty="0"/>
            <a:t>المستوي المركزي</a:t>
          </a:r>
          <a:endParaRPr lang="ar-EG" dirty="0"/>
        </a:p>
      </dgm:t>
    </dgm:pt>
    <dgm:pt modelId="{AB22B272-B924-43EF-8B98-4D904EBB765C}" type="parTrans" cxnId="{F8E37184-967F-44D5-BA29-2F4DC6112B62}">
      <dgm:prSet/>
      <dgm:spPr/>
      <dgm:t>
        <a:bodyPr/>
        <a:lstStyle/>
        <a:p>
          <a:pPr rtl="1"/>
          <a:endParaRPr lang="ar-EG"/>
        </a:p>
      </dgm:t>
    </dgm:pt>
    <dgm:pt modelId="{4350035B-E6BA-4E71-B822-20392691103D}" type="sibTrans" cxnId="{F8E37184-967F-44D5-BA29-2F4DC6112B62}">
      <dgm:prSet/>
      <dgm:spPr/>
      <dgm:t>
        <a:bodyPr/>
        <a:lstStyle/>
        <a:p>
          <a:pPr rtl="1"/>
          <a:endParaRPr lang="ar-EG"/>
        </a:p>
      </dgm:t>
    </dgm:pt>
    <dgm:pt modelId="{56AB3C4E-F745-4227-9514-7F1988CDBFA4}">
      <dgm:prSet phldrT="[نص]"/>
      <dgm:spPr/>
      <dgm:t>
        <a:bodyPr/>
        <a:lstStyle/>
        <a:p>
          <a:pPr rtl="1"/>
          <a:r>
            <a:rPr lang="ar-SA" b="1" dirty="0"/>
            <a:t>المستوي </a:t>
          </a:r>
          <a:r>
            <a:rPr lang="ar-EG" b="1" dirty="0"/>
            <a:t>المحلي</a:t>
          </a:r>
          <a:endParaRPr lang="ar-EG" dirty="0"/>
        </a:p>
      </dgm:t>
    </dgm:pt>
    <dgm:pt modelId="{32A2B413-CEC4-4113-88BC-EE0F2DAF8D5F}" type="parTrans" cxnId="{8ED1231F-323F-4DE2-8152-115F69F340B7}">
      <dgm:prSet/>
      <dgm:spPr/>
      <dgm:t>
        <a:bodyPr/>
        <a:lstStyle/>
        <a:p>
          <a:pPr rtl="1"/>
          <a:endParaRPr lang="ar-EG"/>
        </a:p>
      </dgm:t>
    </dgm:pt>
    <dgm:pt modelId="{08E66C65-B891-4B26-B657-D8A683EFCB02}" type="sibTrans" cxnId="{8ED1231F-323F-4DE2-8152-115F69F340B7}">
      <dgm:prSet/>
      <dgm:spPr/>
      <dgm:t>
        <a:bodyPr/>
        <a:lstStyle/>
        <a:p>
          <a:pPr rtl="1"/>
          <a:endParaRPr lang="ar-EG"/>
        </a:p>
      </dgm:t>
    </dgm:pt>
    <dgm:pt modelId="{45E76A02-EEDF-4AB9-BF33-EFB8836A5E1B}">
      <dgm:prSet phldrT="[نص]"/>
      <dgm:spPr/>
      <dgm:t>
        <a:bodyPr/>
        <a:lstStyle/>
        <a:p>
          <a:pPr rtl="1"/>
          <a:r>
            <a:rPr lang="ar-SA" b="1" dirty="0"/>
            <a:t>قيادات إدارية: </a:t>
          </a:r>
          <a:endParaRPr lang="ar-EG" dirty="0"/>
        </a:p>
      </dgm:t>
    </dgm:pt>
    <dgm:pt modelId="{6192EAA3-C2C6-4067-9EEE-810D42807C11}" type="parTrans" cxnId="{BB56CE42-3E6D-4ED1-BA50-CB8B02DA2BFA}">
      <dgm:prSet/>
      <dgm:spPr/>
      <dgm:t>
        <a:bodyPr/>
        <a:lstStyle/>
        <a:p>
          <a:pPr rtl="1"/>
          <a:endParaRPr lang="ar-EG"/>
        </a:p>
      </dgm:t>
    </dgm:pt>
    <dgm:pt modelId="{C42E4F6E-84EB-46F9-B7FA-F4AD46788CEC}" type="sibTrans" cxnId="{BB56CE42-3E6D-4ED1-BA50-CB8B02DA2BFA}">
      <dgm:prSet/>
      <dgm:spPr/>
      <dgm:t>
        <a:bodyPr/>
        <a:lstStyle/>
        <a:p>
          <a:pPr rtl="1"/>
          <a:endParaRPr lang="ar-EG"/>
        </a:p>
      </dgm:t>
    </dgm:pt>
    <dgm:pt modelId="{FAEB1FE3-077F-4604-8D16-C2323D7E4092}">
      <dgm:prSet phldrT="[نص]"/>
      <dgm:spPr/>
      <dgm:t>
        <a:bodyPr/>
        <a:lstStyle/>
        <a:p>
          <a:pPr rtl="1"/>
          <a:r>
            <a:rPr lang="ar-SA" b="1" dirty="0"/>
            <a:t>المستوي المركزي</a:t>
          </a:r>
          <a:endParaRPr lang="ar-EG" dirty="0"/>
        </a:p>
      </dgm:t>
    </dgm:pt>
    <dgm:pt modelId="{B3BF80B4-1B7D-4D3E-A041-299A9477C522}" type="parTrans" cxnId="{522E6B0D-A650-4D74-8222-6085CF6DB989}">
      <dgm:prSet/>
      <dgm:spPr/>
      <dgm:t>
        <a:bodyPr/>
        <a:lstStyle/>
        <a:p>
          <a:pPr rtl="1"/>
          <a:endParaRPr lang="ar-EG"/>
        </a:p>
      </dgm:t>
    </dgm:pt>
    <dgm:pt modelId="{DFE4584C-EF97-49AF-87E7-A6A2FF712124}" type="sibTrans" cxnId="{522E6B0D-A650-4D74-8222-6085CF6DB989}">
      <dgm:prSet/>
      <dgm:spPr/>
      <dgm:t>
        <a:bodyPr/>
        <a:lstStyle/>
        <a:p>
          <a:pPr rtl="1"/>
          <a:endParaRPr lang="ar-EG"/>
        </a:p>
      </dgm:t>
    </dgm:pt>
    <dgm:pt modelId="{EF8998B0-6C2A-4C5A-A7D5-94EEA74DA690}">
      <dgm:prSet phldrT="[نص]"/>
      <dgm:spPr/>
      <dgm:t>
        <a:bodyPr/>
        <a:lstStyle/>
        <a:p>
          <a:pPr rtl="1"/>
          <a:r>
            <a:rPr lang="ar-SA" b="1" dirty="0"/>
            <a:t>المستوي المحلي</a:t>
          </a:r>
          <a:endParaRPr lang="ar-EG" dirty="0"/>
        </a:p>
      </dgm:t>
    </dgm:pt>
    <dgm:pt modelId="{04001CF9-26A1-4D3C-BB4E-DE87EA03D174}" type="parTrans" cxnId="{B23D14A6-59E6-40F1-AE01-6617C6880FF7}">
      <dgm:prSet/>
      <dgm:spPr/>
      <dgm:t>
        <a:bodyPr/>
        <a:lstStyle/>
        <a:p>
          <a:pPr rtl="1"/>
          <a:endParaRPr lang="ar-EG"/>
        </a:p>
      </dgm:t>
    </dgm:pt>
    <dgm:pt modelId="{13291F12-F1A2-4068-8600-27BD9E708FD0}" type="sibTrans" cxnId="{B23D14A6-59E6-40F1-AE01-6617C6880FF7}">
      <dgm:prSet/>
      <dgm:spPr/>
      <dgm:t>
        <a:bodyPr/>
        <a:lstStyle/>
        <a:p>
          <a:pPr rtl="1"/>
          <a:endParaRPr lang="ar-EG"/>
        </a:p>
      </dgm:t>
    </dgm:pt>
    <dgm:pt modelId="{C0635E13-873D-46A7-BC1F-6A76B0C9323D}" type="pres">
      <dgm:prSet presAssocID="{E1F963D1-9A39-479C-A943-52B0B6F0F136}" presName="diagram" presStyleCnt="0">
        <dgm:presLayoutVars>
          <dgm:chPref val="1"/>
          <dgm:dir/>
          <dgm:animOne val="branch"/>
          <dgm:animLvl val="lvl"/>
          <dgm:resizeHandles/>
        </dgm:presLayoutVars>
      </dgm:prSet>
      <dgm:spPr/>
      <dgm:t>
        <a:bodyPr/>
        <a:lstStyle/>
        <a:p>
          <a:endParaRPr lang="en-US"/>
        </a:p>
      </dgm:t>
    </dgm:pt>
    <dgm:pt modelId="{73701755-042A-46C4-B5FF-37F94F247D74}" type="pres">
      <dgm:prSet presAssocID="{6FF40243-DFEC-4C82-98FF-3F1CA501119C}" presName="root" presStyleCnt="0"/>
      <dgm:spPr/>
    </dgm:pt>
    <dgm:pt modelId="{46BE746F-C587-4642-832D-47F1BA02D0F3}" type="pres">
      <dgm:prSet presAssocID="{6FF40243-DFEC-4C82-98FF-3F1CA501119C}" presName="rootComposite" presStyleCnt="0"/>
      <dgm:spPr/>
    </dgm:pt>
    <dgm:pt modelId="{9ED06683-88D0-40EB-A3C3-DED6D050F5FA}" type="pres">
      <dgm:prSet presAssocID="{6FF40243-DFEC-4C82-98FF-3F1CA501119C}" presName="rootText" presStyleLbl="node1" presStyleIdx="0" presStyleCnt="2" custScaleX="142481"/>
      <dgm:spPr/>
      <dgm:t>
        <a:bodyPr/>
        <a:lstStyle/>
        <a:p>
          <a:endParaRPr lang="en-US"/>
        </a:p>
      </dgm:t>
    </dgm:pt>
    <dgm:pt modelId="{E1262044-E12E-4EBD-A9C6-5CF593E796FD}" type="pres">
      <dgm:prSet presAssocID="{6FF40243-DFEC-4C82-98FF-3F1CA501119C}" presName="rootConnector" presStyleLbl="node1" presStyleIdx="0" presStyleCnt="2"/>
      <dgm:spPr/>
      <dgm:t>
        <a:bodyPr/>
        <a:lstStyle/>
        <a:p>
          <a:endParaRPr lang="en-US"/>
        </a:p>
      </dgm:t>
    </dgm:pt>
    <dgm:pt modelId="{8D9CA55C-9BA4-4E67-8FC6-2ACB50676F8A}" type="pres">
      <dgm:prSet presAssocID="{6FF40243-DFEC-4C82-98FF-3F1CA501119C}" presName="childShape" presStyleCnt="0"/>
      <dgm:spPr/>
    </dgm:pt>
    <dgm:pt modelId="{B1A81117-56C9-4B8C-85D3-9C62B609156C}" type="pres">
      <dgm:prSet presAssocID="{AB22B272-B924-43EF-8B98-4D904EBB765C}" presName="Name13" presStyleLbl="parChTrans1D2" presStyleIdx="0" presStyleCnt="4"/>
      <dgm:spPr/>
      <dgm:t>
        <a:bodyPr/>
        <a:lstStyle/>
        <a:p>
          <a:endParaRPr lang="en-US"/>
        </a:p>
      </dgm:t>
    </dgm:pt>
    <dgm:pt modelId="{5A1524E7-19BC-43AB-8BC7-0CCDCC7F8595}" type="pres">
      <dgm:prSet presAssocID="{60EEE86D-7A14-4F3D-AA75-7018AF8BFB16}" presName="childText" presStyleLbl="bgAcc1" presStyleIdx="0" presStyleCnt="4">
        <dgm:presLayoutVars>
          <dgm:bulletEnabled val="1"/>
        </dgm:presLayoutVars>
      </dgm:prSet>
      <dgm:spPr/>
      <dgm:t>
        <a:bodyPr/>
        <a:lstStyle/>
        <a:p>
          <a:endParaRPr lang="en-US"/>
        </a:p>
      </dgm:t>
    </dgm:pt>
    <dgm:pt modelId="{600DCA3D-F470-4C8D-9986-8CD2733EDB16}" type="pres">
      <dgm:prSet presAssocID="{32A2B413-CEC4-4113-88BC-EE0F2DAF8D5F}" presName="Name13" presStyleLbl="parChTrans1D2" presStyleIdx="1" presStyleCnt="4"/>
      <dgm:spPr/>
      <dgm:t>
        <a:bodyPr/>
        <a:lstStyle/>
        <a:p>
          <a:endParaRPr lang="en-US"/>
        </a:p>
      </dgm:t>
    </dgm:pt>
    <dgm:pt modelId="{F457E9AA-F05A-4D31-9FF6-CCB52715FFBD}" type="pres">
      <dgm:prSet presAssocID="{56AB3C4E-F745-4227-9514-7F1988CDBFA4}" presName="childText" presStyleLbl="bgAcc1" presStyleIdx="1" presStyleCnt="4">
        <dgm:presLayoutVars>
          <dgm:bulletEnabled val="1"/>
        </dgm:presLayoutVars>
      </dgm:prSet>
      <dgm:spPr/>
      <dgm:t>
        <a:bodyPr/>
        <a:lstStyle/>
        <a:p>
          <a:endParaRPr lang="en-US"/>
        </a:p>
      </dgm:t>
    </dgm:pt>
    <dgm:pt modelId="{D8BBB017-F178-4A3A-A3C0-CE8869AF81B7}" type="pres">
      <dgm:prSet presAssocID="{45E76A02-EEDF-4AB9-BF33-EFB8836A5E1B}" presName="root" presStyleCnt="0"/>
      <dgm:spPr/>
    </dgm:pt>
    <dgm:pt modelId="{DD95D0D4-98D8-42E2-A7CE-F699BB89D811}" type="pres">
      <dgm:prSet presAssocID="{45E76A02-EEDF-4AB9-BF33-EFB8836A5E1B}" presName="rootComposite" presStyleCnt="0"/>
      <dgm:spPr/>
    </dgm:pt>
    <dgm:pt modelId="{441E2D0B-3022-4FFD-9CD8-AF8C72CC0C8F}" type="pres">
      <dgm:prSet presAssocID="{45E76A02-EEDF-4AB9-BF33-EFB8836A5E1B}" presName="rootText" presStyleLbl="node1" presStyleIdx="1" presStyleCnt="2" custScaleX="141749"/>
      <dgm:spPr/>
      <dgm:t>
        <a:bodyPr/>
        <a:lstStyle/>
        <a:p>
          <a:endParaRPr lang="en-US"/>
        </a:p>
      </dgm:t>
    </dgm:pt>
    <dgm:pt modelId="{49C0DC73-FD5E-492A-A8CB-52E05F8D2521}" type="pres">
      <dgm:prSet presAssocID="{45E76A02-EEDF-4AB9-BF33-EFB8836A5E1B}" presName="rootConnector" presStyleLbl="node1" presStyleIdx="1" presStyleCnt="2"/>
      <dgm:spPr/>
      <dgm:t>
        <a:bodyPr/>
        <a:lstStyle/>
        <a:p>
          <a:endParaRPr lang="en-US"/>
        </a:p>
      </dgm:t>
    </dgm:pt>
    <dgm:pt modelId="{445D73A0-BC96-4E0D-86DB-75B3AA21AE8A}" type="pres">
      <dgm:prSet presAssocID="{45E76A02-EEDF-4AB9-BF33-EFB8836A5E1B}" presName="childShape" presStyleCnt="0"/>
      <dgm:spPr/>
    </dgm:pt>
    <dgm:pt modelId="{611A2730-6289-4F77-898F-EF37C241E6C7}" type="pres">
      <dgm:prSet presAssocID="{B3BF80B4-1B7D-4D3E-A041-299A9477C522}" presName="Name13" presStyleLbl="parChTrans1D2" presStyleIdx="2" presStyleCnt="4"/>
      <dgm:spPr/>
      <dgm:t>
        <a:bodyPr/>
        <a:lstStyle/>
        <a:p>
          <a:endParaRPr lang="en-US"/>
        </a:p>
      </dgm:t>
    </dgm:pt>
    <dgm:pt modelId="{FEE86CED-DC01-421D-AC09-88262C95B868}" type="pres">
      <dgm:prSet presAssocID="{FAEB1FE3-077F-4604-8D16-C2323D7E4092}" presName="childText" presStyleLbl="bgAcc1" presStyleIdx="2" presStyleCnt="4">
        <dgm:presLayoutVars>
          <dgm:bulletEnabled val="1"/>
        </dgm:presLayoutVars>
      </dgm:prSet>
      <dgm:spPr/>
      <dgm:t>
        <a:bodyPr/>
        <a:lstStyle/>
        <a:p>
          <a:endParaRPr lang="en-US"/>
        </a:p>
      </dgm:t>
    </dgm:pt>
    <dgm:pt modelId="{087AB6F4-0325-4045-ADF0-270034678495}" type="pres">
      <dgm:prSet presAssocID="{04001CF9-26A1-4D3C-BB4E-DE87EA03D174}" presName="Name13" presStyleLbl="parChTrans1D2" presStyleIdx="3" presStyleCnt="4"/>
      <dgm:spPr/>
      <dgm:t>
        <a:bodyPr/>
        <a:lstStyle/>
        <a:p>
          <a:endParaRPr lang="en-US"/>
        </a:p>
      </dgm:t>
    </dgm:pt>
    <dgm:pt modelId="{2AFEE9C4-B4CD-442A-9BCD-FE87A946B979}" type="pres">
      <dgm:prSet presAssocID="{EF8998B0-6C2A-4C5A-A7D5-94EEA74DA690}" presName="childText" presStyleLbl="bgAcc1" presStyleIdx="3" presStyleCnt="4">
        <dgm:presLayoutVars>
          <dgm:bulletEnabled val="1"/>
        </dgm:presLayoutVars>
      </dgm:prSet>
      <dgm:spPr/>
      <dgm:t>
        <a:bodyPr/>
        <a:lstStyle/>
        <a:p>
          <a:endParaRPr lang="en-US"/>
        </a:p>
      </dgm:t>
    </dgm:pt>
  </dgm:ptLst>
  <dgm:cxnLst>
    <dgm:cxn modelId="{8B486C60-B58A-45E0-AC2E-4703B98C18EC}" type="presOf" srcId="{04001CF9-26A1-4D3C-BB4E-DE87EA03D174}" destId="{087AB6F4-0325-4045-ADF0-270034678495}" srcOrd="0" destOrd="0" presId="urn:microsoft.com/office/officeart/2005/8/layout/hierarchy3"/>
    <dgm:cxn modelId="{8ED1231F-323F-4DE2-8152-115F69F340B7}" srcId="{6FF40243-DFEC-4C82-98FF-3F1CA501119C}" destId="{56AB3C4E-F745-4227-9514-7F1988CDBFA4}" srcOrd="1" destOrd="0" parTransId="{32A2B413-CEC4-4113-88BC-EE0F2DAF8D5F}" sibTransId="{08E66C65-B891-4B26-B657-D8A683EFCB02}"/>
    <dgm:cxn modelId="{0DB832F8-42C7-4930-913D-A366353B3377}" type="presOf" srcId="{60EEE86D-7A14-4F3D-AA75-7018AF8BFB16}" destId="{5A1524E7-19BC-43AB-8BC7-0CCDCC7F8595}" srcOrd="0" destOrd="0" presId="urn:microsoft.com/office/officeart/2005/8/layout/hierarchy3"/>
    <dgm:cxn modelId="{BB56CE42-3E6D-4ED1-BA50-CB8B02DA2BFA}" srcId="{E1F963D1-9A39-479C-A943-52B0B6F0F136}" destId="{45E76A02-EEDF-4AB9-BF33-EFB8836A5E1B}" srcOrd="1" destOrd="0" parTransId="{6192EAA3-C2C6-4067-9EEE-810D42807C11}" sibTransId="{C42E4F6E-84EB-46F9-B7FA-F4AD46788CEC}"/>
    <dgm:cxn modelId="{103E7E36-5FD8-4AE4-98B7-05DA42CA89BF}" type="presOf" srcId="{6FF40243-DFEC-4C82-98FF-3F1CA501119C}" destId="{E1262044-E12E-4EBD-A9C6-5CF593E796FD}" srcOrd="1" destOrd="0" presId="urn:microsoft.com/office/officeart/2005/8/layout/hierarchy3"/>
    <dgm:cxn modelId="{1F9F91AA-0393-4395-9934-B832427CCF37}" type="presOf" srcId="{AB22B272-B924-43EF-8B98-4D904EBB765C}" destId="{B1A81117-56C9-4B8C-85D3-9C62B609156C}" srcOrd="0" destOrd="0" presId="urn:microsoft.com/office/officeart/2005/8/layout/hierarchy3"/>
    <dgm:cxn modelId="{B41120F4-7394-49B9-9E0E-931945CA5139}" type="presOf" srcId="{EF8998B0-6C2A-4C5A-A7D5-94EEA74DA690}" destId="{2AFEE9C4-B4CD-442A-9BCD-FE87A946B979}" srcOrd="0" destOrd="0" presId="urn:microsoft.com/office/officeart/2005/8/layout/hierarchy3"/>
    <dgm:cxn modelId="{756B9355-79E6-41E8-AAE0-F31F53B746D2}" type="presOf" srcId="{45E76A02-EEDF-4AB9-BF33-EFB8836A5E1B}" destId="{49C0DC73-FD5E-492A-A8CB-52E05F8D2521}" srcOrd="1" destOrd="0" presId="urn:microsoft.com/office/officeart/2005/8/layout/hierarchy3"/>
    <dgm:cxn modelId="{522E6B0D-A650-4D74-8222-6085CF6DB989}" srcId="{45E76A02-EEDF-4AB9-BF33-EFB8836A5E1B}" destId="{FAEB1FE3-077F-4604-8D16-C2323D7E4092}" srcOrd="0" destOrd="0" parTransId="{B3BF80B4-1B7D-4D3E-A041-299A9477C522}" sibTransId="{DFE4584C-EF97-49AF-87E7-A6A2FF712124}"/>
    <dgm:cxn modelId="{47BBFAA3-5F8C-4996-91ED-E73CD776EF65}" type="presOf" srcId="{FAEB1FE3-077F-4604-8D16-C2323D7E4092}" destId="{FEE86CED-DC01-421D-AC09-88262C95B868}" srcOrd="0" destOrd="0" presId="urn:microsoft.com/office/officeart/2005/8/layout/hierarchy3"/>
    <dgm:cxn modelId="{889937AE-89DF-4298-B513-63D2D0C404F1}" type="presOf" srcId="{6FF40243-DFEC-4C82-98FF-3F1CA501119C}" destId="{9ED06683-88D0-40EB-A3C3-DED6D050F5FA}" srcOrd="0" destOrd="0" presId="urn:microsoft.com/office/officeart/2005/8/layout/hierarchy3"/>
    <dgm:cxn modelId="{299556B5-4AC7-4027-9974-F20906B7CD21}" type="presOf" srcId="{45E76A02-EEDF-4AB9-BF33-EFB8836A5E1B}" destId="{441E2D0B-3022-4FFD-9CD8-AF8C72CC0C8F}" srcOrd="0" destOrd="0" presId="urn:microsoft.com/office/officeart/2005/8/layout/hierarchy3"/>
    <dgm:cxn modelId="{A2DA56E5-CDDE-455F-A48C-AF496E904716}" type="presOf" srcId="{B3BF80B4-1B7D-4D3E-A041-299A9477C522}" destId="{611A2730-6289-4F77-898F-EF37C241E6C7}" srcOrd="0" destOrd="0" presId="urn:microsoft.com/office/officeart/2005/8/layout/hierarchy3"/>
    <dgm:cxn modelId="{B23D14A6-59E6-40F1-AE01-6617C6880FF7}" srcId="{45E76A02-EEDF-4AB9-BF33-EFB8836A5E1B}" destId="{EF8998B0-6C2A-4C5A-A7D5-94EEA74DA690}" srcOrd="1" destOrd="0" parTransId="{04001CF9-26A1-4D3C-BB4E-DE87EA03D174}" sibTransId="{13291F12-F1A2-4068-8600-27BD9E708FD0}"/>
    <dgm:cxn modelId="{D7607F19-B86D-42B1-9A6D-0DCCE858DB98}" srcId="{E1F963D1-9A39-479C-A943-52B0B6F0F136}" destId="{6FF40243-DFEC-4C82-98FF-3F1CA501119C}" srcOrd="0" destOrd="0" parTransId="{7B48B1FD-C3DE-4F7C-9F9B-7C264E5F584D}" sibTransId="{2E490AC6-5255-45B7-A052-43836264C657}"/>
    <dgm:cxn modelId="{41C748C6-91E8-4ADB-BEF3-E4DA991DA0C8}" type="presOf" srcId="{56AB3C4E-F745-4227-9514-7F1988CDBFA4}" destId="{F457E9AA-F05A-4D31-9FF6-CCB52715FFBD}" srcOrd="0" destOrd="0" presId="urn:microsoft.com/office/officeart/2005/8/layout/hierarchy3"/>
    <dgm:cxn modelId="{F8E37184-967F-44D5-BA29-2F4DC6112B62}" srcId="{6FF40243-DFEC-4C82-98FF-3F1CA501119C}" destId="{60EEE86D-7A14-4F3D-AA75-7018AF8BFB16}" srcOrd="0" destOrd="0" parTransId="{AB22B272-B924-43EF-8B98-4D904EBB765C}" sibTransId="{4350035B-E6BA-4E71-B822-20392691103D}"/>
    <dgm:cxn modelId="{ABD8F908-4AB1-464F-8575-11177E0D6A09}" type="presOf" srcId="{E1F963D1-9A39-479C-A943-52B0B6F0F136}" destId="{C0635E13-873D-46A7-BC1F-6A76B0C9323D}" srcOrd="0" destOrd="0" presId="urn:microsoft.com/office/officeart/2005/8/layout/hierarchy3"/>
    <dgm:cxn modelId="{36E831C8-C5CF-437D-A76E-3F6D502DEF04}" type="presOf" srcId="{32A2B413-CEC4-4113-88BC-EE0F2DAF8D5F}" destId="{600DCA3D-F470-4C8D-9986-8CD2733EDB16}" srcOrd="0" destOrd="0" presId="urn:microsoft.com/office/officeart/2005/8/layout/hierarchy3"/>
    <dgm:cxn modelId="{C61806CC-9B35-4701-8CE5-DC79299C9005}" type="presParOf" srcId="{C0635E13-873D-46A7-BC1F-6A76B0C9323D}" destId="{73701755-042A-46C4-B5FF-37F94F247D74}" srcOrd="0" destOrd="0" presId="urn:microsoft.com/office/officeart/2005/8/layout/hierarchy3"/>
    <dgm:cxn modelId="{FE7D276F-09A4-4804-85A1-7835391299FB}" type="presParOf" srcId="{73701755-042A-46C4-B5FF-37F94F247D74}" destId="{46BE746F-C587-4642-832D-47F1BA02D0F3}" srcOrd="0" destOrd="0" presId="urn:microsoft.com/office/officeart/2005/8/layout/hierarchy3"/>
    <dgm:cxn modelId="{B51B048D-1CDB-4086-93FD-7CD94030670B}" type="presParOf" srcId="{46BE746F-C587-4642-832D-47F1BA02D0F3}" destId="{9ED06683-88D0-40EB-A3C3-DED6D050F5FA}" srcOrd="0" destOrd="0" presId="urn:microsoft.com/office/officeart/2005/8/layout/hierarchy3"/>
    <dgm:cxn modelId="{616BCF96-0AC4-4B47-AC92-5176A513D773}" type="presParOf" srcId="{46BE746F-C587-4642-832D-47F1BA02D0F3}" destId="{E1262044-E12E-4EBD-A9C6-5CF593E796FD}" srcOrd="1" destOrd="0" presId="urn:microsoft.com/office/officeart/2005/8/layout/hierarchy3"/>
    <dgm:cxn modelId="{2C71DECF-B13E-4B1F-A3DF-413E2AF4B00B}" type="presParOf" srcId="{73701755-042A-46C4-B5FF-37F94F247D74}" destId="{8D9CA55C-9BA4-4E67-8FC6-2ACB50676F8A}" srcOrd="1" destOrd="0" presId="urn:microsoft.com/office/officeart/2005/8/layout/hierarchy3"/>
    <dgm:cxn modelId="{A2E76AFD-F4FB-4C9D-A9D8-9DC3B66095F0}" type="presParOf" srcId="{8D9CA55C-9BA4-4E67-8FC6-2ACB50676F8A}" destId="{B1A81117-56C9-4B8C-85D3-9C62B609156C}" srcOrd="0" destOrd="0" presId="urn:microsoft.com/office/officeart/2005/8/layout/hierarchy3"/>
    <dgm:cxn modelId="{1DBB87EA-919D-4956-9B02-690824D14569}" type="presParOf" srcId="{8D9CA55C-9BA4-4E67-8FC6-2ACB50676F8A}" destId="{5A1524E7-19BC-43AB-8BC7-0CCDCC7F8595}" srcOrd="1" destOrd="0" presId="urn:microsoft.com/office/officeart/2005/8/layout/hierarchy3"/>
    <dgm:cxn modelId="{42A9B557-8E47-4807-BD55-5E1C259B2C65}" type="presParOf" srcId="{8D9CA55C-9BA4-4E67-8FC6-2ACB50676F8A}" destId="{600DCA3D-F470-4C8D-9986-8CD2733EDB16}" srcOrd="2" destOrd="0" presId="urn:microsoft.com/office/officeart/2005/8/layout/hierarchy3"/>
    <dgm:cxn modelId="{09E53F77-7EA2-48BE-B78D-BC0A3CA4A3CA}" type="presParOf" srcId="{8D9CA55C-9BA4-4E67-8FC6-2ACB50676F8A}" destId="{F457E9AA-F05A-4D31-9FF6-CCB52715FFBD}" srcOrd="3" destOrd="0" presId="urn:microsoft.com/office/officeart/2005/8/layout/hierarchy3"/>
    <dgm:cxn modelId="{BD42533E-4E3A-4AD0-AE3C-BE5A0C3FEB2C}" type="presParOf" srcId="{C0635E13-873D-46A7-BC1F-6A76B0C9323D}" destId="{D8BBB017-F178-4A3A-A3C0-CE8869AF81B7}" srcOrd="1" destOrd="0" presId="urn:microsoft.com/office/officeart/2005/8/layout/hierarchy3"/>
    <dgm:cxn modelId="{776F9D48-4741-4690-808B-2087C28D3AE5}" type="presParOf" srcId="{D8BBB017-F178-4A3A-A3C0-CE8869AF81B7}" destId="{DD95D0D4-98D8-42E2-A7CE-F699BB89D811}" srcOrd="0" destOrd="0" presId="urn:microsoft.com/office/officeart/2005/8/layout/hierarchy3"/>
    <dgm:cxn modelId="{481950F7-1129-4BD2-B2EB-76935F29ADB0}" type="presParOf" srcId="{DD95D0D4-98D8-42E2-A7CE-F699BB89D811}" destId="{441E2D0B-3022-4FFD-9CD8-AF8C72CC0C8F}" srcOrd="0" destOrd="0" presId="urn:microsoft.com/office/officeart/2005/8/layout/hierarchy3"/>
    <dgm:cxn modelId="{7F52E5D7-42B0-44BE-ACAC-3AC6659D3C73}" type="presParOf" srcId="{DD95D0D4-98D8-42E2-A7CE-F699BB89D811}" destId="{49C0DC73-FD5E-492A-A8CB-52E05F8D2521}" srcOrd="1" destOrd="0" presId="urn:microsoft.com/office/officeart/2005/8/layout/hierarchy3"/>
    <dgm:cxn modelId="{5011E789-5341-44D2-81FE-ABADC6E866A8}" type="presParOf" srcId="{D8BBB017-F178-4A3A-A3C0-CE8869AF81B7}" destId="{445D73A0-BC96-4E0D-86DB-75B3AA21AE8A}" srcOrd="1" destOrd="0" presId="urn:microsoft.com/office/officeart/2005/8/layout/hierarchy3"/>
    <dgm:cxn modelId="{BA61B312-B835-40C8-AF73-4DC8F7ADA2DC}" type="presParOf" srcId="{445D73A0-BC96-4E0D-86DB-75B3AA21AE8A}" destId="{611A2730-6289-4F77-898F-EF37C241E6C7}" srcOrd="0" destOrd="0" presId="urn:microsoft.com/office/officeart/2005/8/layout/hierarchy3"/>
    <dgm:cxn modelId="{438B61DF-1E3B-4D77-9728-C88F29E1F00E}" type="presParOf" srcId="{445D73A0-BC96-4E0D-86DB-75B3AA21AE8A}" destId="{FEE86CED-DC01-421D-AC09-88262C95B868}" srcOrd="1" destOrd="0" presId="urn:microsoft.com/office/officeart/2005/8/layout/hierarchy3"/>
    <dgm:cxn modelId="{818A1322-E494-424A-ABBF-E356AED93D2B}" type="presParOf" srcId="{445D73A0-BC96-4E0D-86DB-75B3AA21AE8A}" destId="{087AB6F4-0325-4045-ADF0-270034678495}" srcOrd="2" destOrd="0" presId="urn:microsoft.com/office/officeart/2005/8/layout/hierarchy3"/>
    <dgm:cxn modelId="{B0A93EF4-7F7E-4425-B786-0F425ACD0D73}" type="presParOf" srcId="{445D73A0-BC96-4E0D-86DB-75B3AA21AE8A}" destId="{2AFEE9C4-B4CD-442A-9BCD-FE87A946B97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CF2359-6664-446F-BF85-C48EBEAF07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EG"/>
        </a:p>
      </dgm:t>
    </dgm:pt>
    <dgm:pt modelId="{FB2501EF-060B-4836-AEF1-E85AE4429FA4}">
      <dgm:prSet phldrT="[نص]"/>
      <dgm:spPr/>
      <dgm:t>
        <a:bodyPr/>
        <a:lstStyle/>
        <a:p>
          <a:pPr rtl="1"/>
          <a:r>
            <a:rPr lang="ar-SA" b="1" dirty="0"/>
            <a:t>برامج إعداد القادة</a:t>
          </a:r>
          <a:endParaRPr lang="ar-EG" dirty="0"/>
        </a:p>
      </dgm:t>
    </dgm:pt>
    <dgm:pt modelId="{AE22E38E-4574-4C05-8E1D-10C16FF9AFA0}" type="parTrans" cxnId="{72ACF3A4-76CF-4024-86D2-0D1F95149078}">
      <dgm:prSet/>
      <dgm:spPr/>
      <dgm:t>
        <a:bodyPr/>
        <a:lstStyle/>
        <a:p>
          <a:pPr rtl="1"/>
          <a:endParaRPr lang="ar-EG"/>
        </a:p>
      </dgm:t>
    </dgm:pt>
    <dgm:pt modelId="{9F8BD0C2-CFD8-4B33-AE7A-6F7FC06A22D1}" type="sibTrans" cxnId="{72ACF3A4-76CF-4024-86D2-0D1F95149078}">
      <dgm:prSet/>
      <dgm:spPr/>
      <dgm:t>
        <a:bodyPr/>
        <a:lstStyle/>
        <a:p>
          <a:pPr rtl="1"/>
          <a:endParaRPr lang="ar-EG"/>
        </a:p>
      </dgm:t>
    </dgm:pt>
    <dgm:pt modelId="{23B9AF9E-45E1-4D67-A550-6B1CB3CDE64E}">
      <dgm:prSet phldrT="[نص]"/>
      <dgm:spPr/>
      <dgm:t>
        <a:bodyPr/>
        <a:lstStyle/>
        <a:p>
          <a:pPr rtl="1"/>
          <a:r>
            <a:rPr lang="ar-SA" b="1" dirty="0"/>
            <a:t>البرامج التجديدية: </a:t>
          </a:r>
          <a:endParaRPr lang="ar-EG" dirty="0"/>
        </a:p>
      </dgm:t>
    </dgm:pt>
    <dgm:pt modelId="{C7035205-B5EF-43DC-8286-E4092345B56E}" type="parTrans" cxnId="{C15AF1D7-6BFD-4361-B9F9-653F8CDB8DDD}">
      <dgm:prSet/>
      <dgm:spPr/>
      <dgm:t>
        <a:bodyPr/>
        <a:lstStyle/>
        <a:p>
          <a:pPr rtl="1"/>
          <a:endParaRPr lang="ar-EG"/>
        </a:p>
      </dgm:t>
    </dgm:pt>
    <dgm:pt modelId="{4893AF28-6D9D-4943-B02D-B82C038C9D1E}" type="sibTrans" cxnId="{C15AF1D7-6BFD-4361-B9F9-653F8CDB8DDD}">
      <dgm:prSet/>
      <dgm:spPr/>
      <dgm:t>
        <a:bodyPr/>
        <a:lstStyle/>
        <a:p>
          <a:pPr rtl="1"/>
          <a:endParaRPr lang="ar-EG"/>
        </a:p>
      </dgm:t>
    </dgm:pt>
    <dgm:pt modelId="{E3E98D4F-F498-4CCD-9469-BD9C6CABC14B}">
      <dgm:prSet phldrT="[نص]"/>
      <dgm:spPr/>
      <dgm:t>
        <a:bodyPr/>
        <a:lstStyle/>
        <a:p>
          <a:pPr rtl="1"/>
          <a:r>
            <a:rPr lang="ar-SA" sz="1800" b="1" dirty="0"/>
            <a:t>البرامج التوجيهية</a:t>
          </a:r>
          <a:endParaRPr lang="ar-EG" dirty="0"/>
        </a:p>
      </dgm:t>
    </dgm:pt>
    <dgm:pt modelId="{242FD7E4-362B-4EC5-BA28-B4E72A9E4195}" type="parTrans" cxnId="{2A632FB9-DCED-424D-BE51-149E68AFC340}">
      <dgm:prSet/>
      <dgm:spPr/>
      <dgm:t>
        <a:bodyPr/>
        <a:lstStyle/>
        <a:p>
          <a:pPr rtl="1"/>
          <a:endParaRPr lang="ar-EG"/>
        </a:p>
      </dgm:t>
    </dgm:pt>
    <dgm:pt modelId="{DB2A3A54-738B-4173-B36F-952EF3731714}" type="sibTrans" cxnId="{2A632FB9-DCED-424D-BE51-149E68AFC340}">
      <dgm:prSet/>
      <dgm:spPr/>
      <dgm:t>
        <a:bodyPr/>
        <a:lstStyle/>
        <a:p>
          <a:pPr rtl="1"/>
          <a:endParaRPr lang="ar-EG"/>
        </a:p>
      </dgm:t>
    </dgm:pt>
    <dgm:pt modelId="{0CAED8BA-E66D-4618-A68C-AFE8ACAFCB78}">
      <dgm:prSet phldrT="[نص]"/>
      <dgm:spPr/>
      <dgm:t>
        <a:bodyPr/>
        <a:lstStyle/>
        <a:p>
          <a:pPr rtl="1"/>
          <a:r>
            <a:rPr lang="ar-SA" b="1" dirty="0"/>
            <a:t>البرامج التحويلية:</a:t>
          </a:r>
          <a:r>
            <a:rPr lang="en-US" dirty="0"/>
            <a:t/>
          </a:r>
          <a:br>
            <a:rPr lang="en-US" dirty="0"/>
          </a:br>
          <a:endParaRPr lang="ar-EG" dirty="0"/>
        </a:p>
      </dgm:t>
    </dgm:pt>
    <dgm:pt modelId="{C73167FE-7751-4A9A-9E0B-CAE35132221F}" type="parTrans" cxnId="{683DC81A-2504-41EF-828A-F8B426B082B8}">
      <dgm:prSet/>
      <dgm:spPr/>
      <dgm:t>
        <a:bodyPr/>
        <a:lstStyle/>
        <a:p>
          <a:pPr rtl="1"/>
          <a:endParaRPr lang="ar-EG"/>
        </a:p>
      </dgm:t>
    </dgm:pt>
    <dgm:pt modelId="{6C569800-0CCC-419F-8F2A-21DE68471F16}" type="sibTrans" cxnId="{683DC81A-2504-41EF-828A-F8B426B082B8}">
      <dgm:prSet/>
      <dgm:spPr/>
      <dgm:t>
        <a:bodyPr/>
        <a:lstStyle/>
        <a:p>
          <a:pPr rtl="1"/>
          <a:endParaRPr lang="ar-EG"/>
        </a:p>
      </dgm:t>
    </dgm:pt>
    <dgm:pt modelId="{B7AF865A-ECC7-45D3-894F-51EE7F952FDB}">
      <dgm:prSet phldrT="[نص]"/>
      <dgm:spPr/>
      <dgm:t>
        <a:bodyPr/>
        <a:lstStyle/>
        <a:p>
          <a:pPr rtl="1"/>
          <a:r>
            <a:rPr lang="ar-SA" b="1" dirty="0"/>
            <a:t>البرامج التأهيلية</a:t>
          </a:r>
          <a:endParaRPr lang="ar-EG" dirty="0"/>
        </a:p>
      </dgm:t>
    </dgm:pt>
    <dgm:pt modelId="{0DF7E469-B644-49D1-A177-76E4B6DE5A5F}" type="parTrans" cxnId="{4D31157E-E901-4586-9C08-17CDBD08C7AF}">
      <dgm:prSet/>
      <dgm:spPr/>
      <dgm:t>
        <a:bodyPr/>
        <a:lstStyle/>
        <a:p>
          <a:pPr rtl="1"/>
          <a:endParaRPr lang="ar-EG"/>
        </a:p>
      </dgm:t>
    </dgm:pt>
    <dgm:pt modelId="{A5BBC162-FDCD-490B-98CF-18895494AB41}" type="sibTrans" cxnId="{4D31157E-E901-4586-9C08-17CDBD08C7AF}">
      <dgm:prSet/>
      <dgm:spPr/>
      <dgm:t>
        <a:bodyPr/>
        <a:lstStyle/>
        <a:p>
          <a:pPr rtl="1"/>
          <a:endParaRPr lang="ar-EG"/>
        </a:p>
      </dgm:t>
    </dgm:pt>
    <dgm:pt modelId="{EB36B87A-D530-4821-A85D-F536CBB3AB7B}" type="pres">
      <dgm:prSet presAssocID="{09CF2359-6664-446F-BF85-C48EBEAF0783}" presName="diagram" presStyleCnt="0">
        <dgm:presLayoutVars>
          <dgm:dir/>
          <dgm:resizeHandles val="exact"/>
        </dgm:presLayoutVars>
      </dgm:prSet>
      <dgm:spPr/>
      <dgm:t>
        <a:bodyPr/>
        <a:lstStyle/>
        <a:p>
          <a:endParaRPr lang="en-US"/>
        </a:p>
      </dgm:t>
    </dgm:pt>
    <dgm:pt modelId="{565D3C1F-2947-473E-82EF-3D567AC9C82B}" type="pres">
      <dgm:prSet presAssocID="{FB2501EF-060B-4836-AEF1-E85AE4429FA4}" presName="node" presStyleLbl="node1" presStyleIdx="0" presStyleCnt="5">
        <dgm:presLayoutVars>
          <dgm:bulletEnabled val="1"/>
        </dgm:presLayoutVars>
      </dgm:prSet>
      <dgm:spPr/>
      <dgm:t>
        <a:bodyPr/>
        <a:lstStyle/>
        <a:p>
          <a:endParaRPr lang="en-US"/>
        </a:p>
      </dgm:t>
    </dgm:pt>
    <dgm:pt modelId="{C7E8EBFA-C1CC-4303-AE27-259EA96BA0F8}" type="pres">
      <dgm:prSet presAssocID="{9F8BD0C2-CFD8-4B33-AE7A-6F7FC06A22D1}" presName="sibTrans" presStyleCnt="0"/>
      <dgm:spPr/>
    </dgm:pt>
    <dgm:pt modelId="{6D11DCE0-CA07-4036-8EEA-B68051D5A303}" type="pres">
      <dgm:prSet presAssocID="{23B9AF9E-45E1-4D67-A550-6B1CB3CDE64E}" presName="node" presStyleLbl="node1" presStyleIdx="1" presStyleCnt="5">
        <dgm:presLayoutVars>
          <dgm:bulletEnabled val="1"/>
        </dgm:presLayoutVars>
      </dgm:prSet>
      <dgm:spPr/>
      <dgm:t>
        <a:bodyPr/>
        <a:lstStyle/>
        <a:p>
          <a:endParaRPr lang="en-US"/>
        </a:p>
      </dgm:t>
    </dgm:pt>
    <dgm:pt modelId="{E5605776-C45D-4026-B9F1-6B4DB9BAC81F}" type="pres">
      <dgm:prSet presAssocID="{4893AF28-6D9D-4943-B02D-B82C038C9D1E}" presName="sibTrans" presStyleCnt="0"/>
      <dgm:spPr/>
    </dgm:pt>
    <dgm:pt modelId="{1B138084-D1BE-4EFF-9E30-605CA8A92C6B}" type="pres">
      <dgm:prSet presAssocID="{E3E98D4F-F498-4CCD-9469-BD9C6CABC14B}" presName="node" presStyleLbl="node1" presStyleIdx="2" presStyleCnt="5">
        <dgm:presLayoutVars>
          <dgm:bulletEnabled val="1"/>
        </dgm:presLayoutVars>
      </dgm:prSet>
      <dgm:spPr/>
      <dgm:t>
        <a:bodyPr/>
        <a:lstStyle/>
        <a:p>
          <a:endParaRPr lang="en-US"/>
        </a:p>
      </dgm:t>
    </dgm:pt>
    <dgm:pt modelId="{FECC0C7E-ABFB-43F0-9BE7-8E58DAEB9788}" type="pres">
      <dgm:prSet presAssocID="{DB2A3A54-738B-4173-B36F-952EF3731714}" presName="sibTrans" presStyleCnt="0"/>
      <dgm:spPr/>
    </dgm:pt>
    <dgm:pt modelId="{6FC80BEF-2D15-4245-8856-0FC06AB6FF01}" type="pres">
      <dgm:prSet presAssocID="{0CAED8BA-E66D-4618-A68C-AFE8ACAFCB78}" presName="node" presStyleLbl="node1" presStyleIdx="3" presStyleCnt="5">
        <dgm:presLayoutVars>
          <dgm:bulletEnabled val="1"/>
        </dgm:presLayoutVars>
      </dgm:prSet>
      <dgm:spPr/>
      <dgm:t>
        <a:bodyPr/>
        <a:lstStyle/>
        <a:p>
          <a:endParaRPr lang="en-US"/>
        </a:p>
      </dgm:t>
    </dgm:pt>
    <dgm:pt modelId="{904F86AD-1D02-45F6-BC55-945BE405DD33}" type="pres">
      <dgm:prSet presAssocID="{6C569800-0CCC-419F-8F2A-21DE68471F16}" presName="sibTrans" presStyleCnt="0"/>
      <dgm:spPr/>
    </dgm:pt>
    <dgm:pt modelId="{A8ABD697-926B-4BF6-937F-19A6064D69C9}" type="pres">
      <dgm:prSet presAssocID="{B7AF865A-ECC7-45D3-894F-51EE7F952FDB}" presName="node" presStyleLbl="node1" presStyleIdx="4" presStyleCnt="5">
        <dgm:presLayoutVars>
          <dgm:bulletEnabled val="1"/>
        </dgm:presLayoutVars>
      </dgm:prSet>
      <dgm:spPr/>
      <dgm:t>
        <a:bodyPr/>
        <a:lstStyle/>
        <a:p>
          <a:endParaRPr lang="en-US"/>
        </a:p>
      </dgm:t>
    </dgm:pt>
  </dgm:ptLst>
  <dgm:cxnLst>
    <dgm:cxn modelId="{4D31157E-E901-4586-9C08-17CDBD08C7AF}" srcId="{09CF2359-6664-446F-BF85-C48EBEAF0783}" destId="{B7AF865A-ECC7-45D3-894F-51EE7F952FDB}" srcOrd="4" destOrd="0" parTransId="{0DF7E469-B644-49D1-A177-76E4B6DE5A5F}" sibTransId="{A5BBC162-FDCD-490B-98CF-18895494AB41}"/>
    <dgm:cxn modelId="{B30BE512-3D55-4750-B83E-E5AC17DFF88D}" type="presOf" srcId="{FB2501EF-060B-4836-AEF1-E85AE4429FA4}" destId="{565D3C1F-2947-473E-82EF-3D567AC9C82B}" srcOrd="0" destOrd="0" presId="urn:microsoft.com/office/officeart/2005/8/layout/default"/>
    <dgm:cxn modelId="{3F4D5AAA-0DBC-4D83-8274-D1F51AD34276}" type="presOf" srcId="{23B9AF9E-45E1-4D67-A550-6B1CB3CDE64E}" destId="{6D11DCE0-CA07-4036-8EEA-B68051D5A303}" srcOrd="0" destOrd="0" presId="urn:microsoft.com/office/officeart/2005/8/layout/default"/>
    <dgm:cxn modelId="{BE4D0778-24DF-4EFD-A6AA-02CE12667952}" type="presOf" srcId="{09CF2359-6664-446F-BF85-C48EBEAF0783}" destId="{EB36B87A-D530-4821-A85D-F536CBB3AB7B}" srcOrd="0" destOrd="0" presId="urn:microsoft.com/office/officeart/2005/8/layout/default"/>
    <dgm:cxn modelId="{C15AF1D7-6BFD-4361-B9F9-653F8CDB8DDD}" srcId="{09CF2359-6664-446F-BF85-C48EBEAF0783}" destId="{23B9AF9E-45E1-4D67-A550-6B1CB3CDE64E}" srcOrd="1" destOrd="0" parTransId="{C7035205-B5EF-43DC-8286-E4092345B56E}" sibTransId="{4893AF28-6D9D-4943-B02D-B82C038C9D1E}"/>
    <dgm:cxn modelId="{6EC6FF00-D85B-4552-8B15-67658E394F93}" type="presOf" srcId="{B7AF865A-ECC7-45D3-894F-51EE7F952FDB}" destId="{A8ABD697-926B-4BF6-937F-19A6064D69C9}" srcOrd="0" destOrd="0" presId="urn:microsoft.com/office/officeart/2005/8/layout/default"/>
    <dgm:cxn modelId="{2A632FB9-DCED-424D-BE51-149E68AFC340}" srcId="{09CF2359-6664-446F-BF85-C48EBEAF0783}" destId="{E3E98D4F-F498-4CCD-9469-BD9C6CABC14B}" srcOrd="2" destOrd="0" parTransId="{242FD7E4-362B-4EC5-BA28-B4E72A9E4195}" sibTransId="{DB2A3A54-738B-4173-B36F-952EF3731714}"/>
    <dgm:cxn modelId="{72ACF3A4-76CF-4024-86D2-0D1F95149078}" srcId="{09CF2359-6664-446F-BF85-C48EBEAF0783}" destId="{FB2501EF-060B-4836-AEF1-E85AE4429FA4}" srcOrd="0" destOrd="0" parTransId="{AE22E38E-4574-4C05-8E1D-10C16FF9AFA0}" sibTransId="{9F8BD0C2-CFD8-4B33-AE7A-6F7FC06A22D1}"/>
    <dgm:cxn modelId="{683DC81A-2504-41EF-828A-F8B426B082B8}" srcId="{09CF2359-6664-446F-BF85-C48EBEAF0783}" destId="{0CAED8BA-E66D-4618-A68C-AFE8ACAFCB78}" srcOrd="3" destOrd="0" parTransId="{C73167FE-7751-4A9A-9E0B-CAE35132221F}" sibTransId="{6C569800-0CCC-419F-8F2A-21DE68471F16}"/>
    <dgm:cxn modelId="{870DE48A-AAB5-48CA-A67A-E8EB71D55724}" type="presOf" srcId="{0CAED8BA-E66D-4618-A68C-AFE8ACAFCB78}" destId="{6FC80BEF-2D15-4245-8856-0FC06AB6FF01}" srcOrd="0" destOrd="0" presId="urn:microsoft.com/office/officeart/2005/8/layout/default"/>
    <dgm:cxn modelId="{1D481A22-162A-4E39-BD79-4B3E66276866}" type="presOf" srcId="{E3E98D4F-F498-4CCD-9469-BD9C6CABC14B}" destId="{1B138084-D1BE-4EFF-9E30-605CA8A92C6B}" srcOrd="0" destOrd="0" presId="urn:microsoft.com/office/officeart/2005/8/layout/default"/>
    <dgm:cxn modelId="{14FD5C37-C366-4C81-98DF-BD91ED9FA431}" type="presParOf" srcId="{EB36B87A-D530-4821-A85D-F536CBB3AB7B}" destId="{565D3C1F-2947-473E-82EF-3D567AC9C82B}" srcOrd="0" destOrd="0" presId="urn:microsoft.com/office/officeart/2005/8/layout/default"/>
    <dgm:cxn modelId="{51183CDD-1361-4FAF-82B1-FE6E28454E91}" type="presParOf" srcId="{EB36B87A-D530-4821-A85D-F536CBB3AB7B}" destId="{C7E8EBFA-C1CC-4303-AE27-259EA96BA0F8}" srcOrd="1" destOrd="0" presId="urn:microsoft.com/office/officeart/2005/8/layout/default"/>
    <dgm:cxn modelId="{A5689623-08B1-4601-991E-95B8612E0E45}" type="presParOf" srcId="{EB36B87A-D530-4821-A85D-F536CBB3AB7B}" destId="{6D11DCE0-CA07-4036-8EEA-B68051D5A303}" srcOrd="2" destOrd="0" presId="urn:microsoft.com/office/officeart/2005/8/layout/default"/>
    <dgm:cxn modelId="{742822C7-D993-46DA-895B-3A4E0908DB76}" type="presParOf" srcId="{EB36B87A-D530-4821-A85D-F536CBB3AB7B}" destId="{E5605776-C45D-4026-B9F1-6B4DB9BAC81F}" srcOrd="3" destOrd="0" presId="urn:microsoft.com/office/officeart/2005/8/layout/default"/>
    <dgm:cxn modelId="{199AAEFE-BAEA-42D9-BC92-9C469CC46DFB}" type="presParOf" srcId="{EB36B87A-D530-4821-A85D-F536CBB3AB7B}" destId="{1B138084-D1BE-4EFF-9E30-605CA8A92C6B}" srcOrd="4" destOrd="0" presId="urn:microsoft.com/office/officeart/2005/8/layout/default"/>
    <dgm:cxn modelId="{19706F88-3A90-4666-91A7-D5573DD1A0ED}" type="presParOf" srcId="{EB36B87A-D530-4821-A85D-F536CBB3AB7B}" destId="{FECC0C7E-ABFB-43F0-9BE7-8E58DAEB9788}" srcOrd="5" destOrd="0" presId="urn:microsoft.com/office/officeart/2005/8/layout/default"/>
    <dgm:cxn modelId="{9AC7EAF2-71FF-4C72-B684-587336CC6125}" type="presParOf" srcId="{EB36B87A-D530-4821-A85D-F536CBB3AB7B}" destId="{6FC80BEF-2D15-4245-8856-0FC06AB6FF01}" srcOrd="6" destOrd="0" presId="urn:microsoft.com/office/officeart/2005/8/layout/default"/>
    <dgm:cxn modelId="{CC6B1A8F-FD86-49B4-A15F-F8B6D88B0750}" type="presParOf" srcId="{EB36B87A-D530-4821-A85D-F536CBB3AB7B}" destId="{904F86AD-1D02-45F6-BC55-945BE405DD33}" srcOrd="7" destOrd="0" presId="urn:microsoft.com/office/officeart/2005/8/layout/default"/>
    <dgm:cxn modelId="{2169CCEA-C658-4638-92DB-5EB6A27C0D7D}" type="presParOf" srcId="{EB36B87A-D530-4821-A85D-F536CBB3AB7B}" destId="{A8ABD697-926B-4BF6-937F-19A6064D69C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06683-88D0-40EB-A3C3-DED6D050F5FA}">
      <dsp:nvSpPr>
        <dsp:cNvPr id="0" name=""/>
        <dsp:cNvSpPr/>
      </dsp:nvSpPr>
      <dsp:spPr>
        <a:xfrm>
          <a:off x="1025707" y="4011"/>
          <a:ext cx="3751337" cy="131643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a:t>قيادات فنية تربوية:</a:t>
          </a:r>
          <a:r>
            <a:rPr lang="en-US" sz="3200" kern="1200" dirty="0"/>
            <a:t/>
          </a:r>
          <a:br>
            <a:rPr lang="en-US" sz="3200" kern="1200" dirty="0"/>
          </a:br>
          <a:endParaRPr lang="ar-EG" sz="3200" kern="1200" dirty="0"/>
        </a:p>
      </dsp:txBody>
      <dsp:txXfrm>
        <a:off x="1064264" y="42568"/>
        <a:ext cx="3674223" cy="1239320"/>
      </dsp:txXfrm>
    </dsp:sp>
    <dsp:sp modelId="{B1A81117-56C9-4B8C-85D3-9C62B609156C}">
      <dsp:nvSpPr>
        <dsp:cNvPr id="0" name=""/>
        <dsp:cNvSpPr/>
      </dsp:nvSpPr>
      <dsp:spPr>
        <a:xfrm>
          <a:off x="1400840" y="1320445"/>
          <a:ext cx="375133" cy="987325"/>
        </a:xfrm>
        <a:custGeom>
          <a:avLst/>
          <a:gdLst/>
          <a:ahLst/>
          <a:cxnLst/>
          <a:rect l="0" t="0" r="0" b="0"/>
          <a:pathLst>
            <a:path>
              <a:moveTo>
                <a:pt x="0" y="0"/>
              </a:moveTo>
              <a:lnTo>
                <a:pt x="0" y="987325"/>
              </a:lnTo>
              <a:lnTo>
                <a:pt x="375133" y="98732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1524E7-19BC-43AB-8BC7-0CCDCC7F8595}">
      <dsp:nvSpPr>
        <dsp:cNvPr id="0" name=""/>
        <dsp:cNvSpPr/>
      </dsp:nvSpPr>
      <dsp:spPr>
        <a:xfrm>
          <a:off x="1775974" y="1649554"/>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ar-SA" sz="3400" b="1" kern="1200" dirty="0"/>
            <a:t>المستوي المركزي</a:t>
          </a:r>
          <a:endParaRPr lang="ar-EG" sz="3400" kern="1200" dirty="0"/>
        </a:p>
      </dsp:txBody>
      <dsp:txXfrm>
        <a:off x="1814531" y="1688111"/>
        <a:ext cx="2029180" cy="1239320"/>
      </dsp:txXfrm>
    </dsp:sp>
    <dsp:sp modelId="{600DCA3D-F470-4C8D-9986-8CD2733EDB16}">
      <dsp:nvSpPr>
        <dsp:cNvPr id="0" name=""/>
        <dsp:cNvSpPr/>
      </dsp:nvSpPr>
      <dsp:spPr>
        <a:xfrm>
          <a:off x="1400840" y="1320445"/>
          <a:ext cx="375133" cy="2632868"/>
        </a:xfrm>
        <a:custGeom>
          <a:avLst/>
          <a:gdLst/>
          <a:ahLst/>
          <a:cxnLst/>
          <a:rect l="0" t="0" r="0" b="0"/>
          <a:pathLst>
            <a:path>
              <a:moveTo>
                <a:pt x="0" y="0"/>
              </a:moveTo>
              <a:lnTo>
                <a:pt x="0" y="2632868"/>
              </a:lnTo>
              <a:lnTo>
                <a:pt x="375133" y="26328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57E9AA-F05A-4D31-9FF6-CCB52715FFBD}">
      <dsp:nvSpPr>
        <dsp:cNvPr id="0" name=""/>
        <dsp:cNvSpPr/>
      </dsp:nvSpPr>
      <dsp:spPr>
        <a:xfrm>
          <a:off x="1775974" y="3295097"/>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ar-SA" sz="3400" b="1" kern="1200" dirty="0"/>
            <a:t>المستوي </a:t>
          </a:r>
          <a:r>
            <a:rPr lang="ar-EG" sz="3400" b="1" kern="1200" dirty="0"/>
            <a:t>المحلي</a:t>
          </a:r>
          <a:endParaRPr lang="ar-EG" sz="3400" kern="1200" dirty="0"/>
        </a:p>
      </dsp:txBody>
      <dsp:txXfrm>
        <a:off x="1814531" y="3333654"/>
        <a:ext cx="2029180" cy="1239320"/>
      </dsp:txXfrm>
    </dsp:sp>
    <dsp:sp modelId="{441E2D0B-3022-4FFD-9CD8-AF8C72CC0C8F}">
      <dsp:nvSpPr>
        <dsp:cNvPr id="0" name=""/>
        <dsp:cNvSpPr/>
      </dsp:nvSpPr>
      <dsp:spPr>
        <a:xfrm>
          <a:off x="5435261" y="4011"/>
          <a:ext cx="3732064" cy="131643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b="1" kern="1200" dirty="0"/>
            <a:t>قيادات إدارية: </a:t>
          </a:r>
          <a:endParaRPr lang="ar-EG" sz="3200" kern="1200" dirty="0"/>
        </a:p>
      </dsp:txBody>
      <dsp:txXfrm>
        <a:off x="5473818" y="42568"/>
        <a:ext cx="3654950" cy="1239320"/>
      </dsp:txXfrm>
    </dsp:sp>
    <dsp:sp modelId="{611A2730-6289-4F77-898F-EF37C241E6C7}">
      <dsp:nvSpPr>
        <dsp:cNvPr id="0" name=""/>
        <dsp:cNvSpPr/>
      </dsp:nvSpPr>
      <dsp:spPr>
        <a:xfrm>
          <a:off x="5808467" y="1320445"/>
          <a:ext cx="373206" cy="987325"/>
        </a:xfrm>
        <a:custGeom>
          <a:avLst/>
          <a:gdLst/>
          <a:ahLst/>
          <a:cxnLst/>
          <a:rect l="0" t="0" r="0" b="0"/>
          <a:pathLst>
            <a:path>
              <a:moveTo>
                <a:pt x="0" y="0"/>
              </a:moveTo>
              <a:lnTo>
                <a:pt x="0" y="987325"/>
              </a:lnTo>
              <a:lnTo>
                <a:pt x="373206" y="98732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86CED-DC01-421D-AC09-88262C95B868}">
      <dsp:nvSpPr>
        <dsp:cNvPr id="0" name=""/>
        <dsp:cNvSpPr/>
      </dsp:nvSpPr>
      <dsp:spPr>
        <a:xfrm>
          <a:off x="6181674" y="1649554"/>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ar-SA" sz="3400" b="1" kern="1200" dirty="0"/>
            <a:t>المستوي المركزي</a:t>
          </a:r>
          <a:endParaRPr lang="ar-EG" sz="3400" kern="1200" dirty="0"/>
        </a:p>
      </dsp:txBody>
      <dsp:txXfrm>
        <a:off x="6220231" y="1688111"/>
        <a:ext cx="2029180" cy="1239320"/>
      </dsp:txXfrm>
    </dsp:sp>
    <dsp:sp modelId="{087AB6F4-0325-4045-ADF0-270034678495}">
      <dsp:nvSpPr>
        <dsp:cNvPr id="0" name=""/>
        <dsp:cNvSpPr/>
      </dsp:nvSpPr>
      <dsp:spPr>
        <a:xfrm>
          <a:off x="5808467" y="1320445"/>
          <a:ext cx="373206" cy="2632868"/>
        </a:xfrm>
        <a:custGeom>
          <a:avLst/>
          <a:gdLst/>
          <a:ahLst/>
          <a:cxnLst/>
          <a:rect l="0" t="0" r="0" b="0"/>
          <a:pathLst>
            <a:path>
              <a:moveTo>
                <a:pt x="0" y="0"/>
              </a:moveTo>
              <a:lnTo>
                <a:pt x="0" y="2632868"/>
              </a:lnTo>
              <a:lnTo>
                <a:pt x="373206" y="26328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FEE9C4-B4CD-442A-9BCD-FE87A946B979}">
      <dsp:nvSpPr>
        <dsp:cNvPr id="0" name=""/>
        <dsp:cNvSpPr/>
      </dsp:nvSpPr>
      <dsp:spPr>
        <a:xfrm>
          <a:off x="6181674" y="3295097"/>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ar-SA" sz="3400" b="1" kern="1200" dirty="0"/>
            <a:t>المستوي المحلي</a:t>
          </a:r>
          <a:endParaRPr lang="ar-EG" sz="3400" kern="1200" dirty="0"/>
        </a:p>
      </dsp:txBody>
      <dsp:txXfrm>
        <a:off x="6220231" y="3333654"/>
        <a:ext cx="2029180" cy="1239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D3C1F-2947-473E-82EF-3D567AC9C82B}">
      <dsp:nvSpPr>
        <dsp:cNvPr id="0" name=""/>
        <dsp:cNvSpPr/>
      </dsp:nvSpPr>
      <dsp:spPr>
        <a:xfrm>
          <a:off x="0" y="199881"/>
          <a:ext cx="2653392" cy="15920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a:t>برامج إعداد القادة</a:t>
          </a:r>
          <a:endParaRPr lang="ar-EG" sz="3200" kern="1200" dirty="0"/>
        </a:p>
      </dsp:txBody>
      <dsp:txXfrm>
        <a:off x="0" y="199881"/>
        <a:ext cx="2653392" cy="1592035"/>
      </dsp:txXfrm>
    </dsp:sp>
    <dsp:sp modelId="{6D11DCE0-CA07-4036-8EEA-B68051D5A303}">
      <dsp:nvSpPr>
        <dsp:cNvPr id="0" name=""/>
        <dsp:cNvSpPr/>
      </dsp:nvSpPr>
      <dsp:spPr>
        <a:xfrm>
          <a:off x="2918732" y="199881"/>
          <a:ext cx="2653392" cy="15920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a:t>البرامج التجديدية: </a:t>
          </a:r>
          <a:endParaRPr lang="ar-EG" sz="3200" kern="1200" dirty="0"/>
        </a:p>
      </dsp:txBody>
      <dsp:txXfrm>
        <a:off x="2918732" y="199881"/>
        <a:ext cx="2653392" cy="1592035"/>
      </dsp:txXfrm>
    </dsp:sp>
    <dsp:sp modelId="{1B138084-D1BE-4EFF-9E30-605CA8A92C6B}">
      <dsp:nvSpPr>
        <dsp:cNvPr id="0" name=""/>
        <dsp:cNvSpPr/>
      </dsp:nvSpPr>
      <dsp:spPr>
        <a:xfrm>
          <a:off x="5837464" y="199881"/>
          <a:ext cx="2653392" cy="15920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a:t>البرامج التوجيهية</a:t>
          </a:r>
          <a:endParaRPr lang="ar-EG" sz="3200" kern="1200" dirty="0"/>
        </a:p>
      </dsp:txBody>
      <dsp:txXfrm>
        <a:off x="5837464" y="199881"/>
        <a:ext cx="2653392" cy="1592035"/>
      </dsp:txXfrm>
    </dsp:sp>
    <dsp:sp modelId="{6FC80BEF-2D15-4245-8856-0FC06AB6FF01}">
      <dsp:nvSpPr>
        <dsp:cNvPr id="0" name=""/>
        <dsp:cNvSpPr/>
      </dsp:nvSpPr>
      <dsp:spPr>
        <a:xfrm>
          <a:off x="1459366" y="2057256"/>
          <a:ext cx="2653392" cy="15920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a:t>البرامج التحويلية:</a:t>
          </a:r>
          <a:r>
            <a:rPr lang="en-US" sz="3200" kern="1200" dirty="0"/>
            <a:t/>
          </a:r>
          <a:br>
            <a:rPr lang="en-US" sz="3200" kern="1200" dirty="0"/>
          </a:br>
          <a:endParaRPr lang="ar-EG" sz="3200" kern="1200" dirty="0"/>
        </a:p>
      </dsp:txBody>
      <dsp:txXfrm>
        <a:off x="1459366" y="2057256"/>
        <a:ext cx="2653392" cy="1592035"/>
      </dsp:txXfrm>
    </dsp:sp>
    <dsp:sp modelId="{A8ABD697-926B-4BF6-937F-19A6064D69C9}">
      <dsp:nvSpPr>
        <dsp:cNvPr id="0" name=""/>
        <dsp:cNvSpPr/>
      </dsp:nvSpPr>
      <dsp:spPr>
        <a:xfrm>
          <a:off x="4378098" y="2057256"/>
          <a:ext cx="2653392" cy="159203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a:t>البرامج التأهيلية</a:t>
          </a:r>
          <a:endParaRPr lang="ar-EG" sz="3200" kern="1200" dirty="0"/>
        </a:p>
      </dsp:txBody>
      <dsp:txXfrm>
        <a:off x="4378098" y="2057256"/>
        <a:ext cx="2653392" cy="15920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FF4ED91-3538-4547-94D8-FB40E71292B8}" type="datetimeFigureOut">
              <a:rPr lang="ar-EG" smtClean="0"/>
              <a:t>13/09/1441</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5B64617-EEA8-4416-8A96-605AEB6AE934}" type="slidenum">
              <a:rPr lang="ar-EG" smtClean="0"/>
              <a:t>‹#›</a:t>
            </a:fld>
            <a:endParaRPr lang="ar-EG"/>
          </a:p>
        </p:txBody>
      </p:sp>
    </p:spTree>
    <p:extLst>
      <p:ext uri="{BB962C8B-B14F-4D97-AF65-F5344CB8AC3E}">
        <p14:creationId xmlns:p14="http://schemas.microsoft.com/office/powerpoint/2010/main" val="18213086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CD465BE1-65B1-45CC-A977-CA32BAEB86BD}" type="slidenum">
              <a:rPr lang="ar-EG" smtClean="0"/>
              <a:t>1</a:t>
            </a:fld>
            <a:endParaRPr lang="ar-EG"/>
          </a:p>
        </p:txBody>
      </p:sp>
    </p:spTree>
    <p:extLst>
      <p:ext uri="{BB962C8B-B14F-4D97-AF65-F5344CB8AC3E}">
        <p14:creationId xmlns:p14="http://schemas.microsoft.com/office/powerpoint/2010/main" val="72730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408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145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529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8986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1137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5260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8749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3855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a:extLst>
              <a:ext uri="{FF2B5EF4-FFF2-40B4-BE49-F238E27FC236}">
                <a16:creationId xmlns:a16="http://schemas.microsoft.com/office/drawing/2014/main" xmlns="" id="{57FB6C3D-0F0E-471B-865A-4EF22C7DF2E2}"/>
              </a:ext>
            </a:extLst>
          </p:cNvPr>
          <p:cNvSpPr>
            <a:spLocks noGrp="1"/>
          </p:cNvSpPr>
          <p:nvPr>
            <p:ph type="dt" sz="half" idx="10"/>
          </p:nvPr>
        </p:nvSpPr>
        <p:spPr/>
        <p:txBody>
          <a:bodyPr/>
          <a:lstStyle>
            <a:lvl1pPr>
              <a:defRPr/>
            </a:lvl1pPr>
          </a:lstStyle>
          <a:p>
            <a:pPr>
              <a:defRPr/>
            </a:pPr>
            <a:fld id="{0D75BE41-3DB5-4BD7-A229-6B43975D294A}" type="datetimeFigureOut">
              <a:rPr lang="ar-SA"/>
              <a:pPr>
                <a:defRPr/>
              </a:pPr>
              <a:t>13/09/1441</a:t>
            </a:fld>
            <a:endParaRPr lang="ar-SA"/>
          </a:p>
        </p:txBody>
      </p:sp>
      <p:sp>
        <p:nvSpPr>
          <p:cNvPr id="5" name="عنصر نائب للتذييل 4">
            <a:extLst>
              <a:ext uri="{FF2B5EF4-FFF2-40B4-BE49-F238E27FC236}">
                <a16:creationId xmlns:a16="http://schemas.microsoft.com/office/drawing/2014/main" xmlns="" id="{9F695F60-BEA3-4CF3-B213-64274DAC8111}"/>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xmlns="" id="{0C5D7C5E-7F66-41A5-8BE0-A64D30FECEA3}"/>
              </a:ext>
            </a:extLst>
          </p:cNvPr>
          <p:cNvSpPr>
            <a:spLocks noGrp="1"/>
          </p:cNvSpPr>
          <p:nvPr>
            <p:ph type="sldNum" sz="quarter" idx="12"/>
          </p:nvPr>
        </p:nvSpPr>
        <p:spPr/>
        <p:txBody>
          <a:bodyPr/>
          <a:lstStyle>
            <a:lvl1pPr>
              <a:defRPr/>
            </a:lvl1pPr>
          </a:lstStyle>
          <a:p>
            <a:fld id="{C58B284D-5977-4F48-AD9A-F7B51D94621E}" type="slidenum">
              <a:rPr lang="ar-SA" altLang="ar-EG"/>
              <a:pPr/>
              <a:t>‹#›</a:t>
            </a:fld>
            <a:endParaRPr lang="ar-SA" altLang="ar-EG"/>
          </a:p>
        </p:txBody>
      </p:sp>
    </p:spTree>
    <p:extLst>
      <p:ext uri="{BB962C8B-B14F-4D97-AF65-F5344CB8AC3E}">
        <p14:creationId xmlns:p14="http://schemas.microsoft.com/office/powerpoint/2010/main" val="1183519378"/>
      </p:ext>
    </p:extLst>
  </p:cSld>
  <p:clrMapOvr>
    <a:masterClrMapping/>
  </p:clrMapOvr>
  <p:transition>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5BB9AD30-5EB5-4C20-8F73-C3329C258B5A}"/>
              </a:ext>
            </a:extLst>
          </p:cNvPr>
          <p:cNvSpPr>
            <a:spLocks noGrp="1"/>
          </p:cNvSpPr>
          <p:nvPr>
            <p:ph type="dt" sz="half" idx="10"/>
          </p:nvPr>
        </p:nvSpPr>
        <p:spPr/>
        <p:txBody>
          <a:bodyPr/>
          <a:lstStyle>
            <a:lvl1pPr>
              <a:defRPr/>
            </a:lvl1pPr>
          </a:lstStyle>
          <a:p>
            <a:pPr>
              <a:defRPr/>
            </a:pPr>
            <a:fld id="{EBDE728C-9EF4-4055-8141-20990A3613D0}" type="datetimeFigureOut">
              <a:rPr lang="ar-SA"/>
              <a:pPr>
                <a:defRPr/>
              </a:pPr>
              <a:t>13/09/1441</a:t>
            </a:fld>
            <a:endParaRPr lang="ar-SA"/>
          </a:p>
        </p:txBody>
      </p:sp>
      <p:sp>
        <p:nvSpPr>
          <p:cNvPr id="5" name="عنصر نائب للتذييل 4">
            <a:extLst>
              <a:ext uri="{FF2B5EF4-FFF2-40B4-BE49-F238E27FC236}">
                <a16:creationId xmlns:a16="http://schemas.microsoft.com/office/drawing/2014/main" xmlns="" id="{C2BDF775-737D-46C2-A3EC-3DA37740C14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xmlns="" id="{50C2090D-1986-468C-8100-16C67D000FE9}"/>
              </a:ext>
            </a:extLst>
          </p:cNvPr>
          <p:cNvSpPr>
            <a:spLocks noGrp="1"/>
          </p:cNvSpPr>
          <p:nvPr>
            <p:ph type="sldNum" sz="quarter" idx="12"/>
          </p:nvPr>
        </p:nvSpPr>
        <p:spPr/>
        <p:txBody>
          <a:bodyPr/>
          <a:lstStyle>
            <a:lvl1pPr>
              <a:defRPr/>
            </a:lvl1pPr>
          </a:lstStyle>
          <a:p>
            <a:fld id="{C21CCB9A-C663-4824-BD11-DB0C7F1E5175}" type="slidenum">
              <a:rPr lang="ar-SA" altLang="ar-EG"/>
              <a:pPr/>
              <a:t>‹#›</a:t>
            </a:fld>
            <a:endParaRPr lang="ar-SA" altLang="ar-EG"/>
          </a:p>
        </p:txBody>
      </p:sp>
    </p:spTree>
    <p:extLst>
      <p:ext uri="{BB962C8B-B14F-4D97-AF65-F5344CB8AC3E}">
        <p14:creationId xmlns:p14="http://schemas.microsoft.com/office/powerpoint/2010/main" val="2083458150"/>
      </p:ext>
    </p:extLst>
  </p:cSld>
  <p:clrMapOvr>
    <a:masterClrMapping/>
  </p:clrMapOvr>
  <p:transition>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2C776B36-11C0-4ACF-AB3E-4ACB25DA5381}"/>
              </a:ext>
            </a:extLst>
          </p:cNvPr>
          <p:cNvSpPr>
            <a:spLocks noGrp="1"/>
          </p:cNvSpPr>
          <p:nvPr>
            <p:ph type="dt" sz="half" idx="10"/>
          </p:nvPr>
        </p:nvSpPr>
        <p:spPr/>
        <p:txBody>
          <a:bodyPr/>
          <a:lstStyle>
            <a:lvl1pPr>
              <a:defRPr/>
            </a:lvl1pPr>
          </a:lstStyle>
          <a:p>
            <a:pPr>
              <a:defRPr/>
            </a:pPr>
            <a:fld id="{91FB04A3-D052-4B8E-B854-9D0BA23372E0}" type="datetimeFigureOut">
              <a:rPr lang="ar-SA"/>
              <a:pPr>
                <a:defRPr/>
              </a:pPr>
              <a:t>13/09/1441</a:t>
            </a:fld>
            <a:endParaRPr lang="ar-SA"/>
          </a:p>
        </p:txBody>
      </p:sp>
      <p:sp>
        <p:nvSpPr>
          <p:cNvPr id="5" name="عنصر نائب للتذييل 4">
            <a:extLst>
              <a:ext uri="{FF2B5EF4-FFF2-40B4-BE49-F238E27FC236}">
                <a16:creationId xmlns:a16="http://schemas.microsoft.com/office/drawing/2014/main" xmlns="" id="{136884ED-1958-49C2-8C75-A81DEC73AF4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xmlns="" id="{2922FA14-1F30-46F6-87AB-93EAE51F6875}"/>
              </a:ext>
            </a:extLst>
          </p:cNvPr>
          <p:cNvSpPr>
            <a:spLocks noGrp="1"/>
          </p:cNvSpPr>
          <p:nvPr>
            <p:ph type="sldNum" sz="quarter" idx="12"/>
          </p:nvPr>
        </p:nvSpPr>
        <p:spPr/>
        <p:txBody>
          <a:bodyPr/>
          <a:lstStyle>
            <a:lvl1pPr>
              <a:defRPr/>
            </a:lvl1pPr>
          </a:lstStyle>
          <a:p>
            <a:fld id="{E00875FE-0928-4595-82DF-2CDF8E19F113}" type="slidenum">
              <a:rPr lang="ar-SA" altLang="ar-EG"/>
              <a:pPr/>
              <a:t>‹#›</a:t>
            </a:fld>
            <a:endParaRPr lang="ar-SA" altLang="ar-EG"/>
          </a:p>
        </p:txBody>
      </p:sp>
    </p:spTree>
    <p:extLst>
      <p:ext uri="{BB962C8B-B14F-4D97-AF65-F5344CB8AC3E}">
        <p14:creationId xmlns:p14="http://schemas.microsoft.com/office/powerpoint/2010/main" val="2890147244"/>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136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214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508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89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1371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519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067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623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F6C2D18-9389-4C09-85AC-267A91E39F3A}" type="datetime8">
              <a:rPr lang="ar-EG" smtClean="0"/>
              <a:t>05 أيار، 20</a:t>
            </a:fld>
            <a:endParaRPr lang="ar-E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D26EBA-CF6E-4D62-B531-23C667DBDBC8}" type="slidenum">
              <a:rPr lang="ar-EG" smtClean="0"/>
              <a:t>‹#›</a:t>
            </a:fld>
            <a:endParaRPr lang="ar-EG"/>
          </a:p>
        </p:txBody>
      </p:sp>
    </p:spTree>
    <p:extLst>
      <p:ext uri="{BB962C8B-B14F-4D97-AF65-F5344CB8AC3E}">
        <p14:creationId xmlns:p14="http://schemas.microsoft.com/office/powerpoint/2010/main" val="1397533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عنصر نائب للعنوان 1">
            <a:extLst>
              <a:ext uri="{FF2B5EF4-FFF2-40B4-BE49-F238E27FC236}">
                <a16:creationId xmlns:a16="http://schemas.microsoft.com/office/drawing/2014/main" xmlns="" id="{A95D3AAB-3D13-4822-9425-2075C5690399}"/>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EG"/>
              <a:t>انقر لتحرير نمط العنوان الرئيسي</a:t>
            </a:r>
          </a:p>
        </p:txBody>
      </p:sp>
      <p:sp>
        <p:nvSpPr>
          <p:cNvPr id="3075" name="عنصر نائب للنص 2">
            <a:extLst>
              <a:ext uri="{FF2B5EF4-FFF2-40B4-BE49-F238E27FC236}">
                <a16:creationId xmlns:a16="http://schemas.microsoft.com/office/drawing/2014/main" xmlns="" id="{8527E128-5BD3-435F-AFD4-7B810F55918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EG"/>
              <a:t>انقر لتحرير أنماط النص الرئيسي</a:t>
            </a:r>
          </a:p>
          <a:p>
            <a:pPr lvl="1"/>
            <a:r>
              <a:rPr lang="ar-SA" altLang="ar-EG"/>
              <a:t>المستوى الثاني</a:t>
            </a:r>
          </a:p>
          <a:p>
            <a:pPr lvl="2"/>
            <a:r>
              <a:rPr lang="ar-SA" altLang="ar-EG"/>
              <a:t>المستوى الثالث</a:t>
            </a:r>
          </a:p>
          <a:p>
            <a:pPr lvl="3"/>
            <a:r>
              <a:rPr lang="ar-SA" altLang="ar-EG"/>
              <a:t>المستوى الرابع</a:t>
            </a:r>
          </a:p>
          <a:p>
            <a:pPr lvl="4"/>
            <a:r>
              <a:rPr lang="ar-SA" altLang="ar-EG"/>
              <a:t>المستوى الخامس</a:t>
            </a:r>
          </a:p>
        </p:txBody>
      </p:sp>
      <p:sp>
        <p:nvSpPr>
          <p:cNvPr id="4" name="عنصر نائب للتاريخ 3">
            <a:extLst>
              <a:ext uri="{FF2B5EF4-FFF2-40B4-BE49-F238E27FC236}">
                <a16:creationId xmlns:a16="http://schemas.microsoft.com/office/drawing/2014/main" xmlns="" id="{3327925E-41A7-41A1-9636-A520A31F709D}"/>
              </a:ext>
            </a:extLst>
          </p:cNvPr>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73096BD-46D7-4F8A-9A7A-3280CB6B3812}" type="datetimeFigureOut">
              <a:rPr lang="ar-SA"/>
              <a:pPr>
                <a:defRPr/>
              </a:pPr>
              <a:t>13/09/1441</a:t>
            </a:fld>
            <a:endParaRPr lang="ar-SA"/>
          </a:p>
        </p:txBody>
      </p:sp>
      <p:sp>
        <p:nvSpPr>
          <p:cNvPr id="5" name="عنصر نائب للتذييل 4">
            <a:extLst>
              <a:ext uri="{FF2B5EF4-FFF2-40B4-BE49-F238E27FC236}">
                <a16:creationId xmlns:a16="http://schemas.microsoft.com/office/drawing/2014/main" xmlns="" id="{75B39D6D-4496-4CF1-A7F5-CD88DE9743D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a:extLst>
              <a:ext uri="{FF2B5EF4-FFF2-40B4-BE49-F238E27FC236}">
                <a16:creationId xmlns:a16="http://schemas.microsoft.com/office/drawing/2014/main" xmlns="" id="{3DA7AD9E-9160-4B3B-9432-3BFCBAA52913}"/>
              </a:ext>
            </a:extLst>
          </p:cNvPr>
          <p:cNvSpPr>
            <a:spLocks noGrp="1"/>
          </p:cNvSpPr>
          <p:nvPr>
            <p:ph type="sldNum" sz="quarter" idx="4"/>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latin typeface="Calibri" panose="020F0502020204030204" pitchFamily="34" charset="0"/>
              </a:defRPr>
            </a:lvl1pPr>
          </a:lstStyle>
          <a:p>
            <a:fld id="{E46B8976-652C-4BAB-A42C-EB2233754AB1}" type="slidenum">
              <a:rPr lang="ar-SA" altLang="ar-EG"/>
              <a:pPr/>
              <a:t>‹#›</a:t>
            </a:fld>
            <a:endParaRPr lang="ar-SA" altLang="ar-EG"/>
          </a:p>
        </p:txBody>
      </p:sp>
    </p:spTree>
    <p:extLst>
      <p:ext uri="{BB962C8B-B14F-4D97-AF65-F5344CB8AC3E}">
        <p14:creationId xmlns:p14="http://schemas.microsoft.com/office/powerpoint/2010/main" val="1571529702"/>
      </p:ext>
    </p:extLst>
  </p:cSld>
  <p:clrMap bg1="lt1" tx1="dk1" bg2="lt2" tx2="dk2" accent1="accent1" accent2="accent2" accent3="accent3" accent4="accent4" accent5="accent5" accent6="accent6" hlink="hlink" folHlink="folHlink"/>
  <p:sldLayoutIdLst>
    <p:sldLayoutId id="2147483678" r:id="rId1"/>
    <p:sldLayoutId id="2147483679" r:id="rId2"/>
  </p:sldLayoutIdLst>
  <p:transition>
    <p:randomBar dir="vert"/>
  </p:transition>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p:titleStyle>
    <p:bodyStyle>
      <a:lvl1pPr marL="342900" indent="-342900" algn="r" rtl="1"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عنصر نائب للعنوان 1">
            <a:extLst>
              <a:ext uri="{FF2B5EF4-FFF2-40B4-BE49-F238E27FC236}">
                <a16:creationId xmlns:a16="http://schemas.microsoft.com/office/drawing/2014/main" xmlns="" id="{F94A6B4E-CAA4-4CB2-BE7C-6D1EE8E169D0}"/>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EG"/>
              <a:t>انقر لتحرير نمط العنوان الرئيسي</a:t>
            </a:r>
          </a:p>
        </p:txBody>
      </p:sp>
      <p:sp>
        <p:nvSpPr>
          <p:cNvPr id="3075" name="عنصر نائب للنص 2">
            <a:extLst>
              <a:ext uri="{FF2B5EF4-FFF2-40B4-BE49-F238E27FC236}">
                <a16:creationId xmlns:a16="http://schemas.microsoft.com/office/drawing/2014/main" xmlns="" id="{FFBD3A34-4F17-4CF2-B4A8-0B56F6555B0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EG"/>
              <a:t>انقر لتحرير أنماط النص الرئيسي</a:t>
            </a:r>
          </a:p>
          <a:p>
            <a:pPr lvl="1"/>
            <a:r>
              <a:rPr lang="ar-SA" altLang="ar-EG"/>
              <a:t>المستوى الثاني</a:t>
            </a:r>
          </a:p>
          <a:p>
            <a:pPr lvl="2"/>
            <a:r>
              <a:rPr lang="ar-SA" altLang="ar-EG"/>
              <a:t>المستوى الثالث</a:t>
            </a:r>
          </a:p>
          <a:p>
            <a:pPr lvl="3"/>
            <a:r>
              <a:rPr lang="ar-SA" altLang="ar-EG"/>
              <a:t>المستوى الرابع</a:t>
            </a:r>
          </a:p>
          <a:p>
            <a:pPr lvl="4"/>
            <a:r>
              <a:rPr lang="ar-SA" altLang="ar-EG"/>
              <a:t>المستوى الخامس</a:t>
            </a:r>
          </a:p>
        </p:txBody>
      </p:sp>
      <p:sp>
        <p:nvSpPr>
          <p:cNvPr id="4" name="عنصر نائب للتاريخ 3">
            <a:extLst>
              <a:ext uri="{FF2B5EF4-FFF2-40B4-BE49-F238E27FC236}">
                <a16:creationId xmlns:a16="http://schemas.microsoft.com/office/drawing/2014/main" xmlns="" id="{07CCC919-000D-467F-B558-37555B5595AD}"/>
              </a:ext>
            </a:extLst>
          </p:cNvPr>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8A656FB-A2D9-45BA-BF35-ECCE2111DB22}" type="datetimeFigureOut">
              <a:rPr lang="ar-SA"/>
              <a:pPr>
                <a:defRPr/>
              </a:pPr>
              <a:t>13/09/1441</a:t>
            </a:fld>
            <a:endParaRPr lang="ar-SA"/>
          </a:p>
        </p:txBody>
      </p:sp>
      <p:sp>
        <p:nvSpPr>
          <p:cNvPr id="5" name="عنصر نائب للتذييل 4">
            <a:extLst>
              <a:ext uri="{FF2B5EF4-FFF2-40B4-BE49-F238E27FC236}">
                <a16:creationId xmlns:a16="http://schemas.microsoft.com/office/drawing/2014/main" xmlns="" id="{AE54EC05-7CFA-45B6-8C1E-0B99A1D40F5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a:extLst>
              <a:ext uri="{FF2B5EF4-FFF2-40B4-BE49-F238E27FC236}">
                <a16:creationId xmlns:a16="http://schemas.microsoft.com/office/drawing/2014/main" xmlns="" id="{5DB9C042-52EB-44EE-B990-03BE1A946920}"/>
              </a:ext>
            </a:extLst>
          </p:cNvPr>
          <p:cNvSpPr>
            <a:spLocks noGrp="1"/>
          </p:cNvSpPr>
          <p:nvPr>
            <p:ph type="sldNum" sz="quarter" idx="4"/>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latin typeface="Calibri" panose="020F0502020204030204" pitchFamily="34" charset="0"/>
              </a:defRPr>
            </a:lvl1pPr>
          </a:lstStyle>
          <a:p>
            <a:fld id="{39B923CA-1CBD-4BDF-BFED-FEE13FF01432}" type="slidenum">
              <a:rPr lang="ar-SA" altLang="ar-EG"/>
              <a:pPr/>
              <a:t>‹#›</a:t>
            </a:fld>
            <a:endParaRPr lang="ar-SA" altLang="ar-EG"/>
          </a:p>
        </p:txBody>
      </p:sp>
    </p:spTree>
    <p:extLst>
      <p:ext uri="{BB962C8B-B14F-4D97-AF65-F5344CB8AC3E}">
        <p14:creationId xmlns:p14="http://schemas.microsoft.com/office/powerpoint/2010/main" val="4268658620"/>
      </p:ext>
    </p:extLst>
  </p:cSld>
  <p:clrMap bg1="lt1" tx1="dk1" bg2="lt2" tx2="dk2" accent1="accent1" accent2="accent2" accent3="accent3" accent4="accent4" accent5="accent5" accent6="accent6" hlink="hlink" folHlink="folHlink"/>
  <p:sldLayoutIdLst>
    <p:sldLayoutId id="2147483682" r:id="rId1"/>
  </p:sldLayoutIdLst>
  <p:transition>
    <p:randomBar dir="vert"/>
  </p:transition>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p:titleStyle>
    <p:bodyStyle>
      <a:lvl1pPr marL="342900" indent="-342900" algn="r" rtl="1"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148856" y="214289"/>
            <a:ext cx="10784031" cy="6973319"/>
          </a:xfrm>
          <a:prstGeom prst="verticalScroll">
            <a:avLst>
              <a:gd name="adj" fmla="val 12500"/>
            </a:avLst>
          </a:prstGeom>
          <a:solidFill>
            <a:schemeClr val="accent4"/>
          </a:solidFill>
          <a:ln w="9525">
            <a:solidFill>
              <a:schemeClr val="tx1"/>
            </a:solidFill>
            <a:round/>
            <a:headEnd/>
            <a:tailEnd/>
          </a:ln>
          <a:effectLst>
            <a:glow rad="228600">
              <a:schemeClr val="accent2">
                <a:satMod val="175000"/>
                <a:alpha val="40000"/>
              </a:schemeClr>
            </a:glow>
          </a:effectLst>
        </p:spPr>
        <p:txBody>
          <a:bodyPr wrap="none" anchor="ctr"/>
          <a:lstStyle/>
          <a:p>
            <a:pPr algn="ctr">
              <a:lnSpc>
                <a:spcPct val="150000"/>
              </a:lnSpc>
            </a:pPr>
            <a:endParaRPr lang="ar-EG" altLang="ar-EG" sz="3600" b="1" dirty="0">
              <a:cs typeface="Al-Kharashi 3" pitchFamily="2" charset="-78"/>
            </a:endParaRPr>
          </a:p>
          <a:p>
            <a:pPr algn="ctr">
              <a:lnSpc>
                <a:spcPct val="150000"/>
              </a:lnSpc>
            </a:pPr>
            <a:r>
              <a:rPr lang="ar-EG" altLang="ar-EG" sz="3600" b="1" dirty="0">
                <a:cs typeface="Al-Kharashi 3" pitchFamily="2" charset="-78"/>
              </a:rPr>
              <a:t>محاضرات في الإشراف التربوي</a:t>
            </a:r>
            <a:r>
              <a:rPr lang="ar-EG" altLang="ar-EG" sz="3000" b="1" dirty="0">
                <a:cs typeface="Al-Kharashi 3" pitchFamily="2" charset="-78"/>
              </a:rPr>
              <a:t/>
            </a:r>
            <a:br>
              <a:rPr lang="ar-EG" altLang="ar-EG" sz="3000" b="1" dirty="0">
                <a:cs typeface="Al-Kharashi 3" pitchFamily="2" charset="-78"/>
              </a:rPr>
            </a:br>
            <a:r>
              <a:rPr lang="ar-EG" altLang="ar-EG" sz="2800" b="1" dirty="0">
                <a:cs typeface="Al-Kharashi 3" pitchFamily="2" charset="-78"/>
              </a:rPr>
              <a:t>الفرقة الثانية عام</a:t>
            </a:r>
          </a:p>
          <a:p>
            <a:pPr algn="ctr">
              <a:lnSpc>
                <a:spcPct val="150000"/>
              </a:lnSpc>
            </a:pPr>
            <a:endParaRPr lang="ar-EG" sz="3000" b="1" dirty="0">
              <a:cs typeface="Al-Kharashi 3" pitchFamily="2" charset="-78"/>
            </a:endParaRPr>
          </a:p>
          <a:p>
            <a:pPr algn="ctr" rtl="1"/>
            <a:r>
              <a:rPr lang="ar-EG" sz="3600" b="1" dirty="0">
                <a:solidFill>
                  <a:srgbClr val="002060"/>
                </a:solidFill>
                <a:effectLst>
                  <a:outerShdw blurRad="38100" dist="38100" dir="2700000" algn="tl">
                    <a:srgbClr val="000000">
                      <a:alpha val="43137"/>
                    </a:srgbClr>
                  </a:outerShdw>
                </a:effectLst>
                <a:cs typeface="FS_Diwany" pitchFamily="2" charset="-78"/>
              </a:rPr>
              <a:t>د / نسمة عبد الرسول عبد البر</a:t>
            </a:r>
          </a:p>
          <a:p>
            <a:pPr algn="ctr" rtl="1"/>
            <a:r>
              <a:rPr lang="ar-EG" sz="2000" b="1" dirty="0">
                <a:solidFill>
                  <a:srgbClr val="002060"/>
                </a:solidFill>
                <a:effectLst>
                  <a:outerShdw blurRad="38100" dist="38100" dir="2700000" algn="tl">
                    <a:srgbClr val="000000">
                      <a:alpha val="43137"/>
                    </a:srgbClr>
                  </a:outerShdw>
                </a:effectLst>
                <a:cs typeface="FS_Bold" pitchFamily="2" charset="-78"/>
              </a:rPr>
              <a:t>مدرس التربية المقارنة والإدارة التعليمية</a:t>
            </a:r>
          </a:p>
          <a:p>
            <a:pPr algn="ctr" rtl="1"/>
            <a:r>
              <a:rPr lang="ar-EG" sz="2000" b="1" dirty="0">
                <a:solidFill>
                  <a:srgbClr val="002060"/>
                </a:solidFill>
                <a:effectLst>
                  <a:outerShdw blurRad="38100" dist="38100" dir="2700000" algn="tl">
                    <a:srgbClr val="000000">
                      <a:alpha val="43137"/>
                    </a:srgbClr>
                  </a:outerShdw>
                </a:effectLst>
                <a:cs typeface="FS_Bold" pitchFamily="2" charset="-78"/>
              </a:rPr>
              <a:t>كلية التربية جامعة بنها</a:t>
            </a:r>
            <a:endParaRPr lang="th-TH" sz="2000" b="1" dirty="0">
              <a:solidFill>
                <a:srgbClr val="002060"/>
              </a:solidFill>
              <a:effectLst>
                <a:outerShdw blurRad="38100" dist="38100" dir="2700000" algn="tl">
                  <a:srgbClr val="000000">
                    <a:alpha val="43137"/>
                  </a:srgbClr>
                </a:outerShdw>
              </a:effectLst>
              <a:cs typeface="Boutros Ads Condensed" pitchFamily="2" charset="-78"/>
            </a:endParaRPr>
          </a:p>
        </p:txBody>
      </p:sp>
      <p:sp>
        <p:nvSpPr>
          <p:cNvPr id="3" name="مستطيل 2">
            <a:extLst>
              <a:ext uri="{FF2B5EF4-FFF2-40B4-BE49-F238E27FC236}">
                <a16:creationId xmlns:a16="http://schemas.microsoft.com/office/drawing/2014/main" xmlns="" id="{C3C68293-DACF-4705-B05F-C6F2B2AEC2E2}"/>
              </a:ext>
            </a:extLst>
          </p:cNvPr>
          <p:cNvSpPr/>
          <p:nvPr/>
        </p:nvSpPr>
        <p:spPr>
          <a:xfrm>
            <a:off x="864105" y="5627076"/>
            <a:ext cx="2132313" cy="1230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a:t>المحاضرة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EA8C5E3-8155-4F56-A3B1-782E12C9E2DD}"/>
              </a:ext>
            </a:extLst>
          </p:cNvPr>
          <p:cNvSpPr>
            <a:spLocks noGrp="1"/>
          </p:cNvSpPr>
          <p:nvPr>
            <p:ph type="title"/>
          </p:nvPr>
        </p:nvSpPr>
        <p:spPr/>
        <p:txBody>
          <a:bodyPr/>
          <a:lstStyle/>
          <a:p>
            <a:pPr algn="ctr"/>
            <a:r>
              <a:rPr lang="ar-SA" b="1" dirty="0"/>
              <a:t>المدرس الأول: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E139BC3B-D896-4406-A43F-515F09A23CEA}"/>
              </a:ext>
            </a:extLst>
          </p:cNvPr>
          <p:cNvSpPr>
            <a:spLocks noGrp="1"/>
          </p:cNvSpPr>
          <p:nvPr>
            <p:ph idx="1"/>
          </p:nvPr>
        </p:nvSpPr>
        <p:spPr>
          <a:xfrm>
            <a:off x="5239656" y="1756229"/>
            <a:ext cx="6264955" cy="4477661"/>
          </a:xfrm>
        </p:spPr>
        <p:txBody>
          <a:bodyPr>
            <a:normAutofit/>
          </a:bodyPr>
          <a:lstStyle/>
          <a:p>
            <a:r>
              <a:rPr lang="ar-SA" sz="2400" dirty="0"/>
              <a:t>تقع هذه الوظيفة في المدارس ويختص شاغل هذه الوظيفة بالتوجيه التربوي لأعمال مادة تخصصه </a:t>
            </a:r>
            <a:r>
              <a:rPr lang="ar-SA" sz="2400" dirty="0">
                <a:solidFill>
                  <a:srgbClr val="FF0000"/>
                </a:solidFill>
              </a:rPr>
              <a:t>بالنسبة لزملائه المدرسين في مادته, ومن أهم مسئولياته:- </a:t>
            </a:r>
            <a:endParaRPr lang="en-US" sz="2400" dirty="0">
              <a:solidFill>
                <a:srgbClr val="FF0000"/>
              </a:solidFill>
            </a:endParaRPr>
          </a:p>
          <a:p>
            <a:pPr lvl="0"/>
            <a:r>
              <a:rPr lang="ar-SA" sz="2400" dirty="0"/>
              <a:t>دراسة </a:t>
            </a:r>
            <a:r>
              <a:rPr lang="ar-EG" sz="2400" dirty="0"/>
              <a:t>أعداد </a:t>
            </a:r>
            <a:r>
              <a:rPr lang="ar-SA" sz="2400" dirty="0"/>
              <a:t>هيئة تدريس مادته في ضوء عدد فصول المدرسة وخطة الدراسة وتحديد العجز فيها وإخطار المسئولين به وسلطاتهم لسد هذا العجز.</a:t>
            </a:r>
            <a:endParaRPr lang="en-US" sz="2400" dirty="0"/>
          </a:p>
          <a:p>
            <a:pPr lvl="0"/>
            <a:r>
              <a:rPr lang="ar-SA" sz="2400" dirty="0"/>
              <a:t>مناقشة توزيع جدول الحصص على أعضاء هيئة تدريس مادته ومراعاة العدالة في توزيع الصفوف الدراسية والفصول عليهم.</a:t>
            </a:r>
            <a:endParaRPr lang="en-US" sz="2400" dirty="0"/>
          </a:p>
          <a:p>
            <a:endParaRPr lang="ar-EG" sz="2400" dirty="0"/>
          </a:p>
        </p:txBody>
      </p:sp>
      <p:sp>
        <p:nvSpPr>
          <p:cNvPr id="4" name="عنصر نائب لرقم الشريحة 3">
            <a:extLst>
              <a:ext uri="{FF2B5EF4-FFF2-40B4-BE49-F238E27FC236}">
                <a16:creationId xmlns:a16="http://schemas.microsoft.com/office/drawing/2014/main" xmlns="" id="{E3308B90-65BD-40E7-953E-3A8B69064ADB}"/>
              </a:ext>
            </a:extLst>
          </p:cNvPr>
          <p:cNvSpPr>
            <a:spLocks noGrp="1"/>
          </p:cNvSpPr>
          <p:nvPr>
            <p:ph type="sldNum" sz="quarter" idx="12"/>
          </p:nvPr>
        </p:nvSpPr>
        <p:spPr/>
        <p:txBody>
          <a:bodyPr/>
          <a:lstStyle/>
          <a:p>
            <a:fld id="{B6F15528-21DE-4FAA-801E-634DDDAF4B2B}" type="slidenum">
              <a:rPr lang="en-US" smtClean="0"/>
              <a:pPr/>
              <a:t>10</a:t>
            </a:fld>
            <a:endParaRPr lang="en-US"/>
          </a:p>
        </p:txBody>
      </p:sp>
      <p:pic>
        <p:nvPicPr>
          <p:cNvPr id="5" name="Picture 1030" descr="la01975a">
            <a:extLst>
              <a:ext uri="{FF2B5EF4-FFF2-40B4-BE49-F238E27FC236}">
                <a16:creationId xmlns:a16="http://schemas.microsoft.com/office/drawing/2014/main" xmlns="" id="{3E3C8246-0D47-41EF-84F4-C9C46EB525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1320800"/>
            <a:ext cx="5138056" cy="509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68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6ED464F-7A5F-423D-AFDE-62C778829EE3}"/>
              </a:ext>
            </a:extLst>
          </p:cNvPr>
          <p:cNvSpPr>
            <a:spLocks noGrp="1"/>
          </p:cNvSpPr>
          <p:nvPr>
            <p:ph type="title"/>
          </p:nvPr>
        </p:nvSpPr>
        <p:spPr/>
        <p:txBody>
          <a:bodyPr/>
          <a:lstStyle/>
          <a:p>
            <a:pPr algn="r"/>
            <a:r>
              <a:rPr lang="ar-EG" b="1" dirty="0"/>
              <a:t> مسئوليات </a:t>
            </a:r>
            <a:r>
              <a:rPr lang="ar-SA" b="1" dirty="0"/>
              <a:t>المدرس الأول</a:t>
            </a:r>
            <a:endParaRPr lang="ar-EG" dirty="0"/>
          </a:p>
        </p:txBody>
      </p:sp>
      <p:sp>
        <p:nvSpPr>
          <p:cNvPr id="3" name="عنصر نائب للمحتوى 2">
            <a:extLst>
              <a:ext uri="{FF2B5EF4-FFF2-40B4-BE49-F238E27FC236}">
                <a16:creationId xmlns:a16="http://schemas.microsoft.com/office/drawing/2014/main" xmlns="" id="{FF56B87F-BB50-4673-929A-11CBF89C5659}"/>
              </a:ext>
            </a:extLst>
          </p:cNvPr>
          <p:cNvSpPr>
            <a:spLocks noGrp="1"/>
          </p:cNvSpPr>
          <p:nvPr>
            <p:ph idx="1"/>
          </p:nvPr>
        </p:nvSpPr>
        <p:spPr>
          <a:xfrm>
            <a:off x="2589212" y="2133599"/>
            <a:ext cx="8915400" cy="4325257"/>
          </a:xfrm>
        </p:spPr>
        <p:txBody>
          <a:bodyPr>
            <a:normAutofit/>
          </a:bodyPr>
          <a:lstStyle/>
          <a:p>
            <a:pPr lvl="0"/>
            <a:r>
              <a:rPr lang="ar-SA" sz="2400" dirty="0"/>
              <a:t>دراسة أسئلة امتحانات الشهادة العامة وتحليلها فيما يخص مادته</a:t>
            </a:r>
            <a:endParaRPr lang="en-US" sz="2400" dirty="0"/>
          </a:p>
          <a:p>
            <a:r>
              <a:rPr lang="ar-SA" sz="2400" dirty="0"/>
              <a:t>الاطلاع على نتائج المادة في امتحانات النقل والشهادات العامة في مدرسته</a:t>
            </a:r>
            <a:endParaRPr lang="ar-EG" sz="2400" dirty="0"/>
          </a:p>
          <a:p>
            <a:r>
              <a:rPr lang="ar-SA" sz="2400" dirty="0"/>
              <a:t>إعداد بيان بالكتب والمراجع التي تخدم مادته</a:t>
            </a:r>
            <a:endParaRPr lang="en-US" sz="2400" dirty="0"/>
          </a:p>
          <a:p>
            <a:pPr lvl="0"/>
            <a:r>
              <a:rPr lang="ar-SA" sz="2400" dirty="0"/>
              <a:t>فحص الأعمال التحريرية للطلاب بصفة دورية</a:t>
            </a:r>
            <a:endParaRPr lang="en-US" sz="2400" dirty="0"/>
          </a:p>
          <a:p>
            <a:pPr lvl="0"/>
            <a:r>
              <a:rPr lang="ar-SA" sz="2400" dirty="0"/>
              <a:t>مراجعة ما تم تدريسه في المقرر في فترات متقاربة منذ بداية العام</a:t>
            </a:r>
            <a:endParaRPr lang="en-US" sz="2400" dirty="0"/>
          </a:p>
          <a:p>
            <a:r>
              <a:rPr lang="ar-SA" sz="2400" dirty="0"/>
              <a:t>التأكد من استخدام هيئة التدريس للمعامل وتدريب التلاميذ على استخدام الأجهزة المختلفة واستخلاص النتائج منها</a:t>
            </a:r>
            <a:endParaRPr lang="ar-EG" sz="2400" dirty="0"/>
          </a:p>
        </p:txBody>
      </p:sp>
      <p:sp>
        <p:nvSpPr>
          <p:cNvPr id="4" name="عنصر نائب لرقم الشريحة 3">
            <a:extLst>
              <a:ext uri="{FF2B5EF4-FFF2-40B4-BE49-F238E27FC236}">
                <a16:creationId xmlns:a16="http://schemas.microsoft.com/office/drawing/2014/main" xmlns="" id="{10A779B2-5EE5-4730-A9E3-4332CA8AD137}"/>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11817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DA01E5B2-DB99-46CE-8E23-A24B3A397F94}"/>
              </a:ext>
            </a:extLst>
          </p:cNvPr>
          <p:cNvSpPr>
            <a:spLocks noGrp="1"/>
          </p:cNvSpPr>
          <p:nvPr>
            <p:ph idx="1"/>
          </p:nvPr>
        </p:nvSpPr>
        <p:spPr>
          <a:xfrm>
            <a:off x="2104571" y="1152907"/>
            <a:ext cx="9400041" cy="5117264"/>
          </a:xfrm>
        </p:spPr>
        <p:txBody>
          <a:bodyPr>
            <a:normAutofit/>
          </a:bodyPr>
          <a:lstStyle/>
          <a:p>
            <a:r>
              <a:rPr lang="ar-SA" sz="2800" dirty="0"/>
              <a:t>تشجيع مدرسي مادته على تبادل الزيارات في الفصول</a:t>
            </a:r>
            <a:endParaRPr lang="en-US" sz="2800" dirty="0"/>
          </a:p>
          <a:p>
            <a:pPr lvl="0"/>
            <a:r>
              <a:rPr lang="ar-SA" sz="2800" dirty="0"/>
              <a:t>فحص دفاتر إعداد الدروس لهيئة تدريس مادته </a:t>
            </a:r>
            <a:endParaRPr lang="ar-EG" sz="2800" dirty="0"/>
          </a:p>
          <a:p>
            <a:pPr lvl="0"/>
            <a:r>
              <a:rPr lang="ar-SA" sz="2800" dirty="0"/>
              <a:t>دراسة نوع الرعاية الموجهة للطلبة المتفوقين دراسيا والدور الذي يجب أن يبذل لعلاج المتأخرين دراسياً.</a:t>
            </a:r>
            <a:endParaRPr lang="en-US" sz="2800" dirty="0"/>
          </a:p>
          <a:p>
            <a:pPr lvl="0"/>
            <a:r>
              <a:rPr lang="ar-SA" sz="2800" dirty="0"/>
              <a:t>رعاية المدرسين الجدد وتزويدهم بالخبرات اللازمة ووضع خطة لاستكمال إعدادهم ومساعدتهم على إيجاد الظروف البناءة للتدريس.</a:t>
            </a:r>
            <a:endParaRPr lang="en-US" sz="2800" dirty="0"/>
          </a:p>
          <a:p>
            <a:r>
              <a:rPr lang="ar-SA" sz="2800" dirty="0"/>
              <a:t>دراسة توجيهات السادة الموجهين وإيجاد حلول بديلة إيجابية لما لاحظوه في جوانب سلبية أو قصور</a:t>
            </a:r>
            <a:endParaRPr lang="ar-EG" sz="2800" dirty="0"/>
          </a:p>
        </p:txBody>
      </p:sp>
      <p:sp>
        <p:nvSpPr>
          <p:cNvPr id="4" name="عنصر نائب لرقم الشريحة 3">
            <a:extLst>
              <a:ext uri="{FF2B5EF4-FFF2-40B4-BE49-F238E27FC236}">
                <a16:creationId xmlns:a16="http://schemas.microsoft.com/office/drawing/2014/main" xmlns="" id="{EE6966EE-D89D-4712-86F0-630E3CCE15F4}"/>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3231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01BB418-90B5-4DF0-80F7-024EF3340C9C}"/>
              </a:ext>
            </a:extLst>
          </p:cNvPr>
          <p:cNvSpPr>
            <a:spLocks noGrp="1"/>
          </p:cNvSpPr>
          <p:nvPr>
            <p:ph type="title"/>
          </p:nvPr>
        </p:nvSpPr>
        <p:spPr/>
        <p:txBody>
          <a:bodyPr/>
          <a:lstStyle/>
          <a:p>
            <a:pPr algn="ctr"/>
            <a:r>
              <a:rPr lang="ar-SA" b="1" dirty="0"/>
              <a:t>معايير اختيار وترقية المشرفين التربويين وتدربيهم في مصر:</a:t>
            </a:r>
            <a:endParaRPr lang="ar-EG" dirty="0"/>
          </a:p>
        </p:txBody>
      </p:sp>
      <p:sp>
        <p:nvSpPr>
          <p:cNvPr id="3" name="عنصر نائب للمحتوى 2">
            <a:extLst>
              <a:ext uri="{FF2B5EF4-FFF2-40B4-BE49-F238E27FC236}">
                <a16:creationId xmlns:a16="http://schemas.microsoft.com/office/drawing/2014/main" xmlns="" id="{A8EE8A2D-2D8B-418A-B475-162C7E2187DE}"/>
              </a:ext>
            </a:extLst>
          </p:cNvPr>
          <p:cNvSpPr>
            <a:spLocks noGrp="1"/>
          </p:cNvSpPr>
          <p:nvPr>
            <p:ph idx="1"/>
          </p:nvPr>
        </p:nvSpPr>
        <p:spPr>
          <a:xfrm>
            <a:off x="2119086" y="1905000"/>
            <a:ext cx="9385526" cy="4699000"/>
          </a:xfrm>
          <a:solidFill>
            <a:schemeClr val="accent2">
              <a:lumMod val="40000"/>
              <a:lumOff val="60000"/>
            </a:schemeClr>
          </a:solidFill>
        </p:spPr>
        <p:txBody>
          <a:bodyPr>
            <a:normAutofit/>
          </a:bodyPr>
          <a:lstStyle/>
          <a:p>
            <a:pPr marL="0" indent="0">
              <a:buNone/>
            </a:pPr>
            <a:r>
              <a:rPr lang="ar-SA" sz="3100" dirty="0"/>
              <a:t>الهيكل التنظيمي للإشراف التربوي يبدأ من تسلسل هرمي قاعدته المدرس الأول ووكيل المدرسة وناظرها ثم موجه المادة وموجه القسم ثم الموجه الأول، فالموجه العام ومستشار المادة، وتتم الترقية في كل وظيفة وفق شروط ومعايير محددة، وبعضها ينطبق على جميع وظائف الإشراف، وبعضها خاص بالترقية لكل وظيفة توجيهية على حدة،</a:t>
            </a:r>
            <a:endParaRPr lang="ar-EG" sz="3100" dirty="0"/>
          </a:p>
          <a:p>
            <a:pPr marL="0" indent="0">
              <a:buNone/>
            </a:pPr>
            <a:r>
              <a:rPr lang="ar-SA" sz="2400" dirty="0"/>
              <a:t> </a:t>
            </a:r>
            <a:endParaRPr lang="ar-EG" sz="2400" dirty="0"/>
          </a:p>
        </p:txBody>
      </p:sp>
      <p:sp>
        <p:nvSpPr>
          <p:cNvPr id="4" name="عنصر نائب لرقم الشريحة 3">
            <a:extLst>
              <a:ext uri="{FF2B5EF4-FFF2-40B4-BE49-F238E27FC236}">
                <a16:creationId xmlns:a16="http://schemas.microsoft.com/office/drawing/2014/main" xmlns="" id="{7A00A3A1-A3B4-4B26-92AB-A4C7DD1A91E4}"/>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09339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E949AF4-C897-40BC-A2A2-361BB6A4A977}"/>
              </a:ext>
            </a:extLst>
          </p:cNvPr>
          <p:cNvSpPr>
            <a:spLocks noGrp="1"/>
          </p:cNvSpPr>
          <p:nvPr>
            <p:ph type="title"/>
          </p:nvPr>
        </p:nvSpPr>
        <p:spPr/>
        <p:txBody>
          <a:bodyPr/>
          <a:lstStyle/>
          <a:p>
            <a:r>
              <a:rPr lang="ar-SA" b="1" dirty="0"/>
              <a:t>معايير اختيار وترقي القيادات الإشرافية:</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00128298-7633-4752-9168-B54029623ADD}"/>
              </a:ext>
            </a:extLst>
          </p:cNvPr>
          <p:cNvSpPr>
            <a:spLocks noGrp="1"/>
          </p:cNvSpPr>
          <p:nvPr>
            <p:ph idx="1"/>
          </p:nvPr>
        </p:nvSpPr>
        <p:spPr>
          <a:xfrm>
            <a:off x="4548188" y="1803399"/>
            <a:ext cx="7426098" cy="4430491"/>
          </a:xfrm>
        </p:spPr>
        <p:txBody>
          <a:bodyPr>
            <a:normAutofit/>
          </a:bodyPr>
          <a:lstStyle/>
          <a:p>
            <a:pPr marL="0" indent="0">
              <a:buNone/>
            </a:pPr>
            <a:r>
              <a:rPr lang="ar-SA" sz="3200" b="1" dirty="0">
                <a:solidFill>
                  <a:srgbClr val="FF0000"/>
                </a:solidFill>
              </a:rPr>
              <a:t>هناك مجموعة من المعايير والشروط التي يجب توافرها في الأفراد الذين يشغلون تلك المناصب:</a:t>
            </a:r>
            <a:endParaRPr lang="en-US" sz="3200" b="1" dirty="0">
              <a:solidFill>
                <a:srgbClr val="FF0000"/>
              </a:solidFill>
            </a:endParaRPr>
          </a:p>
          <a:p>
            <a:r>
              <a:rPr lang="ar-SA" sz="2800" b="1" dirty="0"/>
              <a:t>المؤهل</a:t>
            </a:r>
            <a:endParaRPr lang="ar-EG" sz="2800" b="1" dirty="0"/>
          </a:p>
          <a:p>
            <a:r>
              <a:rPr lang="ar-SA" sz="2800" b="1" dirty="0"/>
              <a:t>الأقدمية</a:t>
            </a:r>
            <a:endParaRPr lang="ar-EG" sz="2800" b="1" dirty="0"/>
          </a:p>
          <a:p>
            <a:r>
              <a:rPr lang="ar-SA" sz="2800" b="1" dirty="0"/>
              <a:t>التقديرات الفنية</a:t>
            </a:r>
            <a:endParaRPr lang="ar-EG" sz="2800" b="1" dirty="0"/>
          </a:p>
          <a:p>
            <a:r>
              <a:rPr lang="ar-SA" sz="2800" b="1" dirty="0"/>
              <a:t>الوضع تحت الاختبار</a:t>
            </a:r>
            <a:endParaRPr lang="ar-EG" sz="2000" dirty="0"/>
          </a:p>
        </p:txBody>
      </p:sp>
      <p:sp>
        <p:nvSpPr>
          <p:cNvPr id="4" name="عنصر نائب لرقم الشريحة 3">
            <a:extLst>
              <a:ext uri="{FF2B5EF4-FFF2-40B4-BE49-F238E27FC236}">
                <a16:creationId xmlns:a16="http://schemas.microsoft.com/office/drawing/2014/main" xmlns="" id="{268F6E96-47E2-401A-8EE1-A5AA39DFDCAB}"/>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034928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C82DC84-8E9D-49D3-A048-A46EA7B20282}"/>
              </a:ext>
            </a:extLst>
          </p:cNvPr>
          <p:cNvSpPr>
            <a:spLocks noGrp="1"/>
          </p:cNvSpPr>
          <p:nvPr>
            <p:ph type="title"/>
          </p:nvPr>
        </p:nvSpPr>
        <p:spPr/>
        <p:txBody>
          <a:bodyPr>
            <a:noAutofit/>
          </a:bodyPr>
          <a:lstStyle/>
          <a:p>
            <a:pPr algn="r"/>
            <a:r>
              <a:rPr lang="ar-SA" sz="2800" b="1" dirty="0"/>
              <a:t>وقد حدد القرار الوزاري مجموعة من الشروط لترتيب المرشحين للترقية للوظائف الإشرافية وفق الأولويات التالية في المادة</a:t>
            </a:r>
            <a:endParaRPr lang="ar-EG" sz="2800" b="1" dirty="0"/>
          </a:p>
        </p:txBody>
      </p:sp>
      <p:sp>
        <p:nvSpPr>
          <p:cNvPr id="3" name="عنصر نائب للمحتوى 2">
            <a:extLst>
              <a:ext uri="{FF2B5EF4-FFF2-40B4-BE49-F238E27FC236}">
                <a16:creationId xmlns:a16="http://schemas.microsoft.com/office/drawing/2014/main" xmlns="" id="{7F604DF5-E68C-4F70-9C85-11FBB23B3DC0}"/>
              </a:ext>
            </a:extLst>
          </p:cNvPr>
          <p:cNvSpPr>
            <a:spLocks noGrp="1"/>
          </p:cNvSpPr>
          <p:nvPr>
            <p:ph idx="1"/>
          </p:nvPr>
        </p:nvSpPr>
        <p:spPr/>
        <p:txBody>
          <a:bodyPr>
            <a:normAutofit/>
          </a:bodyPr>
          <a:lstStyle/>
          <a:p>
            <a:pPr lvl="0"/>
            <a:r>
              <a:rPr lang="ar-SA" sz="2800" dirty="0"/>
              <a:t>الأعلى في الدرجة المالية.</a:t>
            </a:r>
            <a:r>
              <a:rPr lang="ar-EG" sz="2800" dirty="0"/>
              <a:t>      </a:t>
            </a:r>
            <a:r>
              <a:rPr lang="ar-SA" sz="2800" dirty="0"/>
              <a:t> الأقدم في الوظيفة الحالية</a:t>
            </a:r>
            <a:endParaRPr lang="en-US" sz="2800" dirty="0"/>
          </a:p>
          <a:p>
            <a:r>
              <a:rPr lang="ar-SA" sz="2800" dirty="0"/>
              <a:t>الأقدم في الوظيفة التي تسبقها مباشرة.</a:t>
            </a:r>
            <a:r>
              <a:rPr lang="ar-EG" sz="2800" dirty="0"/>
              <a:t>     </a:t>
            </a:r>
          </a:p>
          <a:p>
            <a:r>
              <a:rPr lang="ar-SA" sz="2800" dirty="0"/>
              <a:t> الأقدم في التعيين.</a:t>
            </a:r>
            <a:endParaRPr lang="en-US" sz="2800" dirty="0"/>
          </a:p>
          <a:p>
            <a:r>
              <a:rPr lang="ar-SA" sz="2800" dirty="0"/>
              <a:t>الأقدم في التخرج.</a:t>
            </a:r>
            <a:r>
              <a:rPr lang="ar-EG" sz="2800" dirty="0"/>
              <a:t>                          </a:t>
            </a:r>
            <a:r>
              <a:rPr lang="ar-SA" sz="2800" dirty="0"/>
              <a:t> الأكبر سناً.</a:t>
            </a:r>
            <a:endParaRPr lang="en-US" sz="2800" dirty="0"/>
          </a:p>
          <a:p>
            <a:r>
              <a:rPr lang="ar-SA" sz="2800" dirty="0"/>
              <a:t>كذلك لابد أن يشترط على جميع المرشحين للترقية حضور برنامج تدريبي يعد لهذا الغرض بالاتفاق مع الجهاز المركزي للتنظيم والإدارة يليه اختبار تحريري </a:t>
            </a:r>
            <a:endParaRPr lang="ar-EG" sz="2800" dirty="0"/>
          </a:p>
        </p:txBody>
      </p:sp>
      <p:sp>
        <p:nvSpPr>
          <p:cNvPr id="4" name="عنصر نائب لرقم الشريحة 3">
            <a:extLst>
              <a:ext uri="{FF2B5EF4-FFF2-40B4-BE49-F238E27FC236}">
                <a16:creationId xmlns:a16="http://schemas.microsoft.com/office/drawing/2014/main" xmlns="" id="{A43039CF-997E-457C-99B6-29ECB82A3C51}"/>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770723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60A0F58-1C57-47FD-A37B-51CCAD57163F}"/>
              </a:ext>
            </a:extLst>
          </p:cNvPr>
          <p:cNvSpPr>
            <a:spLocks noGrp="1"/>
          </p:cNvSpPr>
          <p:nvPr>
            <p:ph type="title"/>
          </p:nvPr>
        </p:nvSpPr>
        <p:spPr/>
        <p:txBody>
          <a:bodyPr/>
          <a:lstStyle/>
          <a:p>
            <a:r>
              <a:rPr lang="ar-SA" b="1" dirty="0"/>
              <a:t>تدريب المشرفين التربويين في مصر</a:t>
            </a:r>
            <a:endParaRPr lang="ar-EG" dirty="0"/>
          </a:p>
        </p:txBody>
      </p:sp>
      <p:sp>
        <p:nvSpPr>
          <p:cNvPr id="3" name="عنصر نائب للمحتوى 2">
            <a:extLst>
              <a:ext uri="{FF2B5EF4-FFF2-40B4-BE49-F238E27FC236}">
                <a16:creationId xmlns:a16="http://schemas.microsoft.com/office/drawing/2014/main" xmlns="" id="{30E7AE23-4793-4056-A8BE-DDD907E6409F}"/>
              </a:ext>
            </a:extLst>
          </p:cNvPr>
          <p:cNvSpPr>
            <a:spLocks noGrp="1"/>
          </p:cNvSpPr>
          <p:nvPr>
            <p:ph idx="1"/>
          </p:nvPr>
        </p:nvSpPr>
        <p:spPr>
          <a:xfrm>
            <a:off x="2589212" y="1480457"/>
            <a:ext cx="8915400" cy="4430765"/>
          </a:xfrm>
        </p:spPr>
        <p:txBody>
          <a:bodyPr>
            <a:normAutofit/>
          </a:bodyPr>
          <a:lstStyle/>
          <a:p>
            <a:r>
              <a:rPr lang="ar-SA" sz="2400" b="1" dirty="0">
                <a:solidFill>
                  <a:srgbClr val="FF0000"/>
                </a:solidFill>
              </a:rPr>
              <a:t>وتهتم مصر كمعظم الدول بالتدريب ويهمنا هنا التركيز على </a:t>
            </a:r>
            <a:r>
              <a:rPr lang="ar-EG" sz="2400" b="1" dirty="0">
                <a:solidFill>
                  <a:srgbClr val="FF0000"/>
                </a:solidFill>
              </a:rPr>
              <a:t>عدة</a:t>
            </a:r>
            <a:r>
              <a:rPr lang="ar-SA" sz="2400" b="1" dirty="0">
                <a:solidFill>
                  <a:srgbClr val="FF0000"/>
                </a:solidFill>
              </a:rPr>
              <a:t> أنواع من برامج التدريب التي تناسب المشرفين التربويين وهي:</a:t>
            </a:r>
            <a:endParaRPr lang="en-US" sz="2400" b="1" dirty="0">
              <a:solidFill>
                <a:srgbClr val="FF0000"/>
              </a:solidFill>
            </a:endParaRPr>
          </a:p>
        </p:txBody>
      </p:sp>
      <p:sp>
        <p:nvSpPr>
          <p:cNvPr id="4" name="عنصر نائب لرقم الشريحة 3">
            <a:extLst>
              <a:ext uri="{FF2B5EF4-FFF2-40B4-BE49-F238E27FC236}">
                <a16:creationId xmlns:a16="http://schemas.microsoft.com/office/drawing/2014/main" xmlns="" id="{CF0A1FE3-2547-460B-97DA-8E7BFEBEE182}"/>
              </a:ext>
            </a:extLst>
          </p:cNvPr>
          <p:cNvSpPr>
            <a:spLocks noGrp="1"/>
          </p:cNvSpPr>
          <p:nvPr>
            <p:ph type="sldNum" sz="quarter" idx="12"/>
          </p:nvPr>
        </p:nvSpPr>
        <p:spPr/>
        <p:txBody>
          <a:bodyPr/>
          <a:lstStyle/>
          <a:p>
            <a:fld id="{B6F15528-21DE-4FAA-801E-634DDDAF4B2B}" type="slidenum">
              <a:rPr lang="en-US" smtClean="0"/>
              <a:pPr/>
              <a:t>16</a:t>
            </a:fld>
            <a:endParaRPr lang="en-US"/>
          </a:p>
        </p:txBody>
      </p:sp>
      <p:graphicFrame>
        <p:nvGraphicFramePr>
          <p:cNvPr id="5" name="رسم تخطيطي 4">
            <a:extLst>
              <a:ext uri="{FF2B5EF4-FFF2-40B4-BE49-F238E27FC236}">
                <a16:creationId xmlns:a16="http://schemas.microsoft.com/office/drawing/2014/main" xmlns="" id="{36545BC9-63BA-439F-B732-B33AB23CC425}"/>
              </a:ext>
            </a:extLst>
          </p:cNvPr>
          <p:cNvGraphicFramePr/>
          <p:nvPr>
            <p:extLst>
              <p:ext uri="{D42A27DB-BD31-4B8C-83A1-F6EECF244321}">
                <p14:modId xmlns:p14="http://schemas.microsoft.com/office/powerpoint/2010/main" val="1286375711"/>
              </p:ext>
            </p:extLst>
          </p:nvPr>
        </p:nvGraphicFramePr>
        <p:xfrm>
          <a:off x="2801483" y="2558887"/>
          <a:ext cx="8490857" cy="384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5536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532CFB3-9C08-4ACC-9BF9-758F34C145C7}"/>
              </a:ext>
            </a:extLst>
          </p:cNvPr>
          <p:cNvSpPr>
            <a:spLocks noGrp="1"/>
          </p:cNvSpPr>
          <p:nvPr>
            <p:ph type="title"/>
          </p:nvPr>
        </p:nvSpPr>
        <p:spPr/>
        <p:txBody>
          <a:bodyPr/>
          <a:lstStyle/>
          <a:p>
            <a:pPr algn="ctr"/>
            <a:r>
              <a:rPr lang="ar-SA" b="1" dirty="0"/>
              <a:t> البرامج التوجيهية:</a:t>
            </a:r>
            <a:endParaRPr lang="ar-EG" dirty="0"/>
          </a:p>
        </p:txBody>
      </p:sp>
      <p:sp>
        <p:nvSpPr>
          <p:cNvPr id="3" name="عنصر نائب للمحتوى 2">
            <a:extLst>
              <a:ext uri="{FF2B5EF4-FFF2-40B4-BE49-F238E27FC236}">
                <a16:creationId xmlns:a16="http://schemas.microsoft.com/office/drawing/2014/main" xmlns="" id="{202F4294-DC97-45F9-8896-14A43A712CB2}"/>
              </a:ext>
            </a:extLst>
          </p:cNvPr>
          <p:cNvSpPr>
            <a:spLocks noGrp="1"/>
          </p:cNvSpPr>
          <p:nvPr>
            <p:ph idx="1"/>
          </p:nvPr>
        </p:nvSpPr>
        <p:spPr>
          <a:xfrm>
            <a:off x="2592925" y="1904999"/>
            <a:ext cx="8915400" cy="3958771"/>
          </a:xfrm>
        </p:spPr>
        <p:txBody>
          <a:bodyPr>
            <a:normAutofit/>
          </a:bodyPr>
          <a:lstStyle/>
          <a:p>
            <a:pPr marL="0" indent="0">
              <a:buNone/>
            </a:pPr>
            <a:r>
              <a:rPr lang="ar-SA" sz="2800" dirty="0">
                <a:solidFill>
                  <a:srgbClr val="0070C0"/>
                </a:solidFill>
              </a:rPr>
              <a:t>وتهدف إلي تأهيل الأفراد للوظائف الأعلى, التي يرقون إليها وتختلف طبيعتها عن الوظائف التي يقومون بها، وذلك بقصد تعريفهم بالأعمال والمسئوليات الجديدة، وتبصيرهم بما يحتاجون إليه للوفاء بهذه المسئوليات، ولتحقيق تكيف الفرد وانسجامه في عمله الجديد بما يضمن تأدية وظائفه في ثقة واطمئنان.</a:t>
            </a:r>
            <a:endParaRPr lang="en-US" sz="2800" dirty="0">
              <a:solidFill>
                <a:srgbClr val="0070C0"/>
              </a:solidFill>
            </a:endParaRPr>
          </a:p>
        </p:txBody>
      </p:sp>
      <p:sp>
        <p:nvSpPr>
          <p:cNvPr id="4" name="عنصر نائب لرقم الشريحة 3">
            <a:extLst>
              <a:ext uri="{FF2B5EF4-FFF2-40B4-BE49-F238E27FC236}">
                <a16:creationId xmlns:a16="http://schemas.microsoft.com/office/drawing/2014/main" xmlns="" id="{6E6C8710-D179-4A63-92CB-401C5FBE368E}"/>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644537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9FE95B-FA96-4E5B-A0FE-CA14F45E6B3D}"/>
              </a:ext>
            </a:extLst>
          </p:cNvPr>
          <p:cNvSpPr>
            <a:spLocks noGrp="1"/>
          </p:cNvSpPr>
          <p:nvPr>
            <p:ph type="title"/>
          </p:nvPr>
        </p:nvSpPr>
        <p:spPr/>
        <p:txBody>
          <a:bodyPr/>
          <a:lstStyle/>
          <a:p>
            <a:pPr algn="ctr"/>
            <a:r>
              <a:rPr lang="ar-SA" b="1" dirty="0"/>
              <a:t>البرامج التجديدية: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879CA9C7-228F-4971-880F-DF833D668861}"/>
              </a:ext>
            </a:extLst>
          </p:cNvPr>
          <p:cNvSpPr>
            <a:spLocks noGrp="1"/>
          </p:cNvSpPr>
          <p:nvPr>
            <p:ph idx="1"/>
          </p:nvPr>
        </p:nvSpPr>
        <p:spPr>
          <a:xfrm>
            <a:off x="2589212" y="1582057"/>
            <a:ext cx="8915400" cy="4329165"/>
          </a:xfrm>
        </p:spPr>
        <p:txBody>
          <a:bodyPr>
            <a:normAutofit/>
          </a:bodyPr>
          <a:lstStyle/>
          <a:p>
            <a:r>
              <a:rPr lang="ar-SA" sz="2800" dirty="0"/>
              <a:t>وتهدف إلي تجديد الجوانب المهنية للمشرف التربوي بتزويده بأحدث الاتجاهات والمهارات والخبرات المتصلة بميدان عمله والأساليب والوسائل التعليمية الحديثة باستخدام الوسائل التكنولوجية التي توصل إليها العلم للاستفادة منها في توجيه المدرسين.</a:t>
            </a:r>
            <a:endParaRPr lang="en-US" sz="2800" dirty="0"/>
          </a:p>
          <a:p>
            <a:r>
              <a:rPr lang="ar-SA" sz="2800" dirty="0"/>
              <a:t>وهذه البرامج لا تخص المشرفين التربويين وحدهم بل تعقد أيضا للمدرسين في المواد المختلفة، وحضورها بالنسبة للمشرفين التربويين اختياريا وليس إجباريا مثل البرامج التوجيهية.</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F5EA70F4-AD73-4CA2-B773-079F27773F62}"/>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84020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5C4D65C-3301-4D22-A2DE-93895EE536FC}"/>
              </a:ext>
            </a:extLst>
          </p:cNvPr>
          <p:cNvSpPr>
            <a:spLocks noGrp="1"/>
          </p:cNvSpPr>
          <p:nvPr>
            <p:ph type="title"/>
          </p:nvPr>
        </p:nvSpPr>
        <p:spPr/>
        <p:txBody>
          <a:bodyPr/>
          <a:lstStyle/>
          <a:p>
            <a:pPr algn="ctr"/>
            <a:r>
              <a:rPr lang="ar-SA" b="1" dirty="0"/>
              <a:t>برامج إعداد القادة:</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A53A0815-DD6D-4FE9-9BEE-30D1C473493F}"/>
              </a:ext>
            </a:extLst>
          </p:cNvPr>
          <p:cNvSpPr>
            <a:spLocks noGrp="1"/>
          </p:cNvSpPr>
          <p:nvPr>
            <p:ph idx="1"/>
          </p:nvPr>
        </p:nvSpPr>
        <p:spPr/>
        <p:txBody>
          <a:bodyPr/>
          <a:lstStyle/>
          <a:p>
            <a:r>
              <a:rPr lang="ar-SA" sz="2800" dirty="0"/>
              <a:t>وتهدف إلي تدريب القادة على وسائل التدريب كل في ميدان عمله وتخصصه، لتزويدهم بكل جديد في نواحي الفن التربوي والتعليمي والإداري ليستفيد بهم في أماكنهم في عمليات التدريب المختلفة, حتى يتسنى لهم توفير القادة اللازمين لتحقيق نظام الإدارة المحلية.</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25E2E50C-42C3-4BC8-8AFD-9901E48BEED7}"/>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24639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7021802-EE95-4201-B262-286137D82941}"/>
              </a:ext>
            </a:extLst>
          </p:cNvPr>
          <p:cNvSpPr>
            <a:spLocks noGrp="1"/>
          </p:cNvSpPr>
          <p:nvPr>
            <p:ph type="title"/>
          </p:nvPr>
        </p:nvSpPr>
        <p:spPr>
          <a:xfrm>
            <a:off x="609600" y="457201"/>
            <a:ext cx="10972800" cy="1143000"/>
          </a:xfrm>
        </p:spPr>
        <p:txBody>
          <a:bodyPr rtlCol="1">
            <a:normAutofit fontScale="90000"/>
          </a:bodyPr>
          <a:lstStyle/>
          <a:p>
            <a:pPr fontAlgn="auto">
              <a:spcAft>
                <a:spcPts val="0"/>
              </a:spcAft>
              <a:defRPr/>
            </a:pPr>
            <a:r>
              <a:rPr lang="ar-EG" b="1" kern="0" dirty="0">
                <a:solidFill>
                  <a:srgbClr val="FF0000"/>
                </a:solidFill>
                <a:latin typeface="Times New Roman" panose="02020603050405020304" pitchFamily="18" charset="0"/>
                <a:cs typeface="Simplified Arabic" panose="02020603050405020304" pitchFamily="18" charset="-78"/>
              </a:rPr>
              <a:t/>
            </a:r>
            <a:br>
              <a:rPr lang="ar-EG" b="1" kern="0" dirty="0">
                <a:solidFill>
                  <a:srgbClr val="FF0000"/>
                </a:solidFill>
                <a:latin typeface="Times New Roman" panose="02020603050405020304" pitchFamily="18" charset="0"/>
                <a:cs typeface="Simplified Arabic" panose="02020603050405020304" pitchFamily="18" charset="-78"/>
              </a:rPr>
            </a:br>
            <a:r>
              <a:rPr lang="ar-EG" b="1" kern="0" dirty="0">
                <a:solidFill>
                  <a:srgbClr val="FF0000"/>
                </a:solidFill>
                <a:latin typeface="Times New Roman" panose="02020603050405020304" pitchFamily="18" charset="0"/>
                <a:cs typeface="Simplified Arabic" panose="02020603050405020304" pitchFamily="18" charset="-78"/>
              </a:rPr>
              <a:t>الفصل الخامس واقع منظومة الإشراف التربوي في مصر</a:t>
            </a:r>
            <a:r>
              <a:rPr lang="en-US" sz="2800" b="1" kern="0" dirty="0">
                <a:solidFill>
                  <a:srgbClr val="FF0000"/>
                </a:solidFill>
                <a:latin typeface="Times New Roman" panose="02020603050405020304" pitchFamily="18" charset="0"/>
                <a:cs typeface="Simplified Arabic" panose="02020603050405020304" pitchFamily="18" charset="-78"/>
              </a:rPr>
              <a:t/>
            </a:r>
            <a:br>
              <a:rPr lang="en-US" sz="2800" b="1" kern="0" dirty="0">
                <a:solidFill>
                  <a:srgbClr val="FF0000"/>
                </a:solidFill>
                <a:latin typeface="Times New Roman" panose="02020603050405020304" pitchFamily="18" charset="0"/>
                <a:cs typeface="Simplified Arabic" panose="02020603050405020304" pitchFamily="18" charset="-78"/>
              </a:rPr>
            </a:br>
            <a:r>
              <a:rPr lang="en-US" dirty="0"/>
              <a:t/>
            </a:r>
            <a:br>
              <a:rPr lang="en-US" dirty="0"/>
            </a:br>
            <a:endParaRPr lang="ar-SA" dirty="0"/>
          </a:p>
        </p:txBody>
      </p:sp>
      <p:sp>
        <p:nvSpPr>
          <p:cNvPr id="3" name="عنصر نائب للمحتوى 2">
            <a:extLst>
              <a:ext uri="{FF2B5EF4-FFF2-40B4-BE49-F238E27FC236}">
                <a16:creationId xmlns:a16="http://schemas.microsoft.com/office/drawing/2014/main" xmlns="" id="{E00CF089-08DB-473E-9725-EEC5C30A1FA4}"/>
              </a:ext>
            </a:extLst>
          </p:cNvPr>
          <p:cNvSpPr>
            <a:spLocks noGrp="1"/>
          </p:cNvSpPr>
          <p:nvPr>
            <p:ph idx="1"/>
          </p:nvPr>
        </p:nvSpPr>
        <p:spPr/>
        <p:txBody>
          <a:bodyPr/>
          <a:lstStyle/>
          <a:p>
            <a:pPr marL="0" indent="0">
              <a:buNone/>
            </a:pPr>
            <a:r>
              <a:rPr lang="ar-EG" sz="3600" b="1" dirty="0">
                <a:solidFill>
                  <a:srgbClr val="0070C0"/>
                </a:solidFill>
              </a:rPr>
              <a:t>انتهينا في المحاضرة السابقة من عرض بعض ملامح نظام الإشراف التربوي في مصر واليوم نستكمل دراستنا حول هذا الموضوع.</a:t>
            </a:r>
          </a:p>
          <a:p>
            <a:endParaRPr lang="ar-SA" altLang="ar-EG"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C7B0BA6-07C2-4771-AFF6-CF68E6247AF4}"/>
              </a:ext>
            </a:extLst>
          </p:cNvPr>
          <p:cNvSpPr>
            <a:spLocks noGrp="1"/>
          </p:cNvSpPr>
          <p:nvPr>
            <p:ph type="title"/>
          </p:nvPr>
        </p:nvSpPr>
        <p:spPr/>
        <p:txBody>
          <a:bodyPr/>
          <a:lstStyle/>
          <a:p>
            <a:pPr algn="ctr"/>
            <a:r>
              <a:rPr lang="ar-SA" b="1" dirty="0"/>
              <a:t>البرامج التأهيلية: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5AE6558E-8A33-479A-8579-471D15913790}"/>
              </a:ext>
            </a:extLst>
          </p:cNvPr>
          <p:cNvSpPr>
            <a:spLocks noGrp="1"/>
          </p:cNvSpPr>
          <p:nvPr>
            <p:ph idx="1"/>
          </p:nvPr>
        </p:nvSpPr>
        <p:spPr/>
        <p:txBody>
          <a:bodyPr/>
          <a:lstStyle/>
          <a:p>
            <a:r>
              <a:rPr lang="ar-SA" sz="3200" dirty="0"/>
              <a:t>وتهدف إلي تأهيل الأفراد للوظائف العليا التي يرقون إليها بعد تدريبهم ويقوم هذا النوع من البرامج على شرح وتحليل الأسس القانونية والتشريعية التي تحكم العمل في علاقته مع الأعمال الأخرى وتحليل المهارات الوظيفية ومستويات أدائها كما يعتمد التدريب على تمثيل الدور.</a:t>
            </a:r>
            <a:endParaRPr lang="en-US" sz="3200" dirty="0"/>
          </a:p>
          <a:p>
            <a:endParaRPr lang="ar-EG" dirty="0"/>
          </a:p>
        </p:txBody>
      </p:sp>
      <p:sp>
        <p:nvSpPr>
          <p:cNvPr id="4" name="عنصر نائب لرقم الشريحة 3">
            <a:extLst>
              <a:ext uri="{FF2B5EF4-FFF2-40B4-BE49-F238E27FC236}">
                <a16:creationId xmlns:a16="http://schemas.microsoft.com/office/drawing/2014/main" xmlns="" id="{C264328C-D1AB-42B5-9B2F-91094775B032}"/>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70802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0188BF4-72B6-4B8C-8267-B5BC5B067EDC}"/>
              </a:ext>
            </a:extLst>
          </p:cNvPr>
          <p:cNvSpPr>
            <a:spLocks noGrp="1"/>
          </p:cNvSpPr>
          <p:nvPr>
            <p:ph type="title"/>
          </p:nvPr>
        </p:nvSpPr>
        <p:spPr/>
        <p:txBody>
          <a:bodyPr/>
          <a:lstStyle/>
          <a:p>
            <a:pPr algn="ctr"/>
            <a:r>
              <a:rPr lang="ar-SA" b="1" dirty="0"/>
              <a:t>البرامج التحويلية:</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9EFC0A08-F214-43EA-9B31-ADF7F22F161A}"/>
              </a:ext>
            </a:extLst>
          </p:cNvPr>
          <p:cNvSpPr>
            <a:spLocks noGrp="1"/>
          </p:cNvSpPr>
          <p:nvPr>
            <p:ph idx="1"/>
          </p:nvPr>
        </p:nvSpPr>
        <p:spPr/>
        <p:txBody>
          <a:bodyPr/>
          <a:lstStyle/>
          <a:p>
            <a:r>
              <a:rPr lang="ar-SA" b="1" dirty="0"/>
              <a:t> </a:t>
            </a:r>
            <a:r>
              <a:rPr lang="ar-SA" sz="3200" dirty="0"/>
              <a:t>فالتدريب مهم عند تحويل بعض الوكلاء أو النظار إلي وظيفة أخرى مثل عقد دورة تدريبية لتحويل تلك القيادات السابقة إلي مرشد تعليمي أو من مدرس مواد اجتماعية إلي مدرس لغة إنجليزية أو لغة فرنسية حسب الحاجة.</a:t>
            </a:r>
            <a:endParaRPr lang="en-US" sz="3200" dirty="0"/>
          </a:p>
          <a:p>
            <a:endParaRPr lang="ar-EG" dirty="0"/>
          </a:p>
        </p:txBody>
      </p:sp>
      <p:sp>
        <p:nvSpPr>
          <p:cNvPr id="4" name="عنصر نائب لرقم الشريحة 3">
            <a:extLst>
              <a:ext uri="{FF2B5EF4-FFF2-40B4-BE49-F238E27FC236}">
                <a16:creationId xmlns:a16="http://schemas.microsoft.com/office/drawing/2014/main" xmlns="" id="{C0244DED-31C8-4C4E-BD55-FB55287A5489}"/>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849492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D883479-F220-4E9E-B010-5CC3C3201CA9}"/>
              </a:ext>
            </a:extLst>
          </p:cNvPr>
          <p:cNvSpPr>
            <a:spLocks noGrp="1"/>
          </p:cNvSpPr>
          <p:nvPr>
            <p:ph type="title"/>
          </p:nvPr>
        </p:nvSpPr>
        <p:spPr/>
        <p:txBody>
          <a:bodyPr/>
          <a:lstStyle/>
          <a:p>
            <a:pPr algn="ctr"/>
            <a:r>
              <a:rPr lang="ar-SA" b="1" dirty="0"/>
              <a:t>عيوب برامج التدريب</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9B2FFF15-9405-42A8-9736-A43A4C564FE1}"/>
              </a:ext>
            </a:extLst>
          </p:cNvPr>
          <p:cNvSpPr>
            <a:spLocks noGrp="1"/>
          </p:cNvSpPr>
          <p:nvPr>
            <p:ph idx="1"/>
          </p:nvPr>
        </p:nvSpPr>
        <p:spPr>
          <a:xfrm>
            <a:off x="2032000" y="1524000"/>
            <a:ext cx="9472612" cy="4891314"/>
          </a:xfrm>
        </p:spPr>
        <p:txBody>
          <a:bodyPr>
            <a:normAutofit lnSpcReduction="10000"/>
          </a:bodyPr>
          <a:lstStyle/>
          <a:p>
            <a:pPr marL="0" indent="0">
              <a:buNone/>
            </a:pPr>
            <a:r>
              <a:rPr lang="ar-SA" sz="3200" dirty="0"/>
              <a:t>ويأخذ على برامج التدريب في ميدان التربية والتعليم الملاحظات الآتية:-</a:t>
            </a:r>
            <a:endParaRPr lang="en-US" sz="3200" dirty="0"/>
          </a:p>
          <a:p>
            <a:pPr lvl="0"/>
            <a:r>
              <a:rPr lang="ar-SA" sz="3200" dirty="0"/>
              <a:t>اهتمام معظم البرامج بالجانب النظري المتمثل في المحاضرة أو الكلمة المسموعة وقلة العناية بعوامل التدريب الأخرى كالجانب العملي الذي يتضمن طريقة تمثيل الدور وطريقة دراسة الحالة أو حلقات المناقشة أو المؤتمرات والزيارات المحلية والعالمية والورش التربوية.</a:t>
            </a:r>
            <a:endParaRPr lang="en-US" sz="3200" dirty="0"/>
          </a:p>
          <a:p>
            <a:pPr lvl="0"/>
            <a:r>
              <a:rPr lang="ar-SA" sz="3200" dirty="0"/>
              <a:t>انعدام النظرة الجادة إلي برامج التدريب واتخاذها وسيلة للتكسب.</a:t>
            </a:r>
            <a:endParaRPr lang="en-US" sz="3200" dirty="0"/>
          </a:p>
          <a:p>
            <a:endParaRPr lang="ar-EG" dirty="0"/>
          </a:p>
        </p:txBody>
      </p:sp>
      <p:sp>
        <p:nvSpPr>
          <p:cNvPr id="4" name="عنصر نائب لرقم الشريحة 3">
            <a:extLst>
              <a:ext uri="{FF2B5EF4-FFF2-40B4-BE49-F238E27FC236}">
                <a16:creationId xmlns:a16="http://schemas.microsoft.com/office/drawing/2014/main" xmlns="" id="{9E3FD831-BCA7-4390-9969-06575B22457A}"/>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054522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C7854688-A029-4E88-A725-7137FAB4A7BE}"/>
              </a:ext>
            </a:extLst>
          </p:cNvPr>
          <p:cNvSpPr>
            <a:spLocks noGrp="1"/>
          </p:cNvSpPr>
          <p:nvPr>
            <p:ph idx="1"/>
          </p:nvPr>
        </p:nvSpPr>
        <p:spPr>
          <a:xfrm>
            <a:off x="2409371" y="1320800"/>
            <a:ext cx="9095241" cy="4590422"/>
          </a:xfrm>
        </p:spPr>
        <p:txBody>
          <a:bodyPr/>
          <a:lstStyle/>
          <a:p>
            <a:pPr lvl="0"/>
            <a:r>
              <a:rPr lang="ar-SA" sz="2800" dirty="0"/>
              <a:t>قلة الاعتمادات المالية المخصصة لبرامج التدريب</a:t>
            </a:r>
            <a:endParaRPr lang="en-US" sz="2800" dirty="0"/>
          </a:p>
          <a:p>
            <a:pPr lvl="0"/>
            <a:r>
              <a:rPr lang="ar-SA" sz="2800" dirty="0"/>
              <a:t>تخلف الدارسين عن حضور برامج التدريب بسبب عدة عوامل منها عدم مناسبة وقت البرامج للدارسين وبعد مكان التدريب</a:t>
            </a:r>
            <a:endParaRPr lang="en-US" sz="2800" dirty="0"/>
          </a:p>
          <a:p>
            <a:pPr lvl="0"/>
            <a:r>
              <a:rPr lang="ar-SA" sz="2800" dirty="0"/>
              <a:t>عدم استثارة حوافزهم وعدم إيمان الدارسين بأهمية التدريب.</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B9C83AB3-41BD-49A9-AAF0-3D55BA5BFFD9}"/>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85854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744200" cy="1752600"/>
          </a:xfrm>
        </p:spPr>
        <p:txBody>
          <a:bodyPr/>
          <a:lstStyle/>
          <a:p>
            <a:r>
              <a:rPr lang="ar-EG" altLang="ar-EG" b="1" dirty="0">
                <a:solidFill>
                  <a:srgbClr val="00B0F0"/>
                </a:solidFill>
              </a:rPr>
              <a:t>وبذلك أعزائى الطلاب نكون قد انتهينا من الإشراف التربوى في مصر وتعرفنا على أهم ما ملامحه</a:t>
            </a:r>
            <a:r>
              <a:rPr lang="en-US" altLang="ar-EG" b="1" dirty="0">
                <a:solidFill>
                  <a:srgbClr val="00B0F0"/>
                </a:solidFill>
              </a:rPr>
              <a:t> </a:t>
            </a:r>
            <a:endParaRPr lang="en-US" dirty="0"/>
          </a:p>
        </p:txBody>
      </p:sp>
      <p:sp>
        <p:nvSpPr>
          <p:cNvPr id="3" name="Content Placeholder 2"/>
          <p:cNvSpPr>
            <a:spLocks noGrp="1"/>
          </p:cNvSpPr>
          <p:nvPr>
            <p:ph idx="1"/>
          </p:nvPr>
        </p:nvSpPr>
        <p:spPr>
          <a:xfrm>
            <a:off x="137160" y="3657916"/>
            <a:ext cx="10698480" cy="3200084"/>
          </a:xfrm>
        </p:spPr>
        <p:txBody>
          <a:bodyPr/>
          <a:lstStyle/>
          <a:p>
            <a:pPr algn="ctr"/>
            <a:r>
              <a:rPr lang="ar-EG" sz="4400" b="1" dirty="0" smtClean="0">
                <a:solidFill>
                  <a:schemeClr val="accent6">
                    <a:lumMod val="75000"/>
                  </a:schemeClr>
                </a:solidFill>
              </a:rPr>
              <a:t>والسلام </a:t>
            </a:r>
            <a:r>
              <a:rPr lang="ar-EG" sz="4400" b="1" dirty="0">
                <a:solidFill>
                  <a:schemeClr val="accent6">
                    <a:lumMod val="75000"/>
                  </a:schemeClr>
                </a:solidFill>
              </a:rPr>
              <a:t>عليكم ورحمة الله وبركاته</a:t>
            </a:r>
            <a:endParaRPr lang="ar-SA" sz="4400" b="1" dirty="0">
              <a:solidFill>
                <a:schemeClr val="accent6">
                  <a:lumMod val="75000"/>
                </a:schemeClr>
              </a:solidFill>
            </a:endParaRPr>
          </a:p>
          <a:p>
            <a:endParaRPr lang="en-US" dirty="0"/>
          </a:p>
        </p:txBody>
      </p:sp>
    </p:spTree>
    <p:extLst>
      <p:ext uri="{BB962C8B-B14F-4D97-AF65-F5344CB8AC3E}">
        <p14:creationId xmlns:p14="http://schemas.microsoft.com/office/powerpoint/2010/main" val="642081611"/>
      </p:ext>
    </p:extLst>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852E0FE-F033-468A-812A-DBE94404B7A9}"/>
              </a:ext>
            </a:extLst>
          </p:cNvPr>
          <p:cNvSpPr>
            <a:spLocks noGrp="1"/>
          </p:cNvSpPr>
          <p:nvPr>
            <p:ph type="title"/>
          </p:nvPr>
        </p:nvSpPr>
        <p:spPr/>
        <p:txBody>
          <a:bodyPr/>
          <a:lstStyle/>
          <a:p>
            <a:r>
              <a:rPr lang="ar-SA" b="1" dirty="0"/>
              <a:t>هيكل الإشراف التربوي في مصر: </a:t>
            </a:r>
            <a:r>
              <a:rPr lang="en-US" dirty="0"/>
              <a:t/>
            </a:r>
            <a:br>
              <a:rPr lang="en-US" dirty="0"/>
            </a:br>
            <a:endParaRPr lang="ar-EG" dirty="0"/>
          </a:p>
        </p:txBody>
      </p:sp>
      <p:graphicFrame>
        <p:nvGraphicFramePr>
          <p:cNvPr id="5" name="عنصر نائب للمحتوى 4">
            <a:extLst>
              <a:ext uri="{FF2B5EF4-FFF2-40B4-BE49-F238E27FC236}">
                <a16:creationId xmlns:a16="http://schemas.microsoft.com/office/drawing/2014/main" xmlns="" id="{DFED0575-3E63-4B7D-9E64-0E6613A5273F}"/>
              </a:ext>
            </a:extLst>
          </p:cNvPr>
          <p:cNvGraphicFramePr>
            <a:graphicFrameLocks noGrp="1"/>
          </p:cNvGraphicFramePr>
          <p:nvPr>
            <p:ph idx="1"/>
            <p:extLst>
              <p:ext uri="{D42A27DB-BD31-4B8C-83A1-F6EECF244321}">
                <p14:modId xmlns:p14="http://schemas.microsoft.com/office/powerpoint/2010/main" val="2205115370"/>
              </p:ext>
            </p:extLst>
          </p:nvPr>
        </p:nvGraphicFramePr>
        <p:xfrm>
          <a:off x="1311579" y="1727200"/>
          <a:ext cx="10193033" cy="4615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a:extLst>
              <a:ext uri="{FF2B5EF4-FFF2-40B4-BE49-F238E27FC236}">
                <a16:creationId xmlns:a16="http://schemas.microsoft.com/office/drawing/2014/main" xmlns="" id="{540B62E0-B3C3-4FEE-B475-C74278FC91BD}"/>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19953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236FEF5-34D4-4F0E-A7B3-4CA6AB8ABC96}"/>
              </a:ext>
            </a:extLst>
          </p:cNvPr>
          <p:cNvSpPr>
            <a:spLocks noGrp="1"/>
          </p:cNvSpPr>
          <p:nvPr>
            <p:ph type="title"/>
          </p:nvPr>
        </p:nvSpPr>
        <p:spPr/>
        <p:txBody>
          <a:bodyPr/>
          <a:lstStyle/>
          <a:p>
            <a:pPr algn="ctr"/>
            <a:r>
              <a:rPr lang="ar-SA" b="1" dirty="0"/>
              <a:t>هيكل الإشراف التربوي في مصر: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9F50DFB3-5D1E-45E1-8778-F035D6574A78}"/>
              </a:ext>
            </a:extLst>
          </p:cNvPr>
          <p:cNvSpPr>
            <a:spLocks noGrp="1"/>
          </p:cNvSpPr>
          <p:nvPr>
            <p:ph idx="1"/>
          </p:nvPr>
        </p:nvSpPr>
        <p:spPr>
          <a:xfrm>
            <a:off x="2409371" y="1905000"/>
            <a:ext cx="9095241" cy="4699000"/>
          </a:xfrm>
        </p:spPr>
        <p:txBody>
          <a:bodyPr>
            <a:normAutofit fontScale="92500" lnSpcReduction="10000"/>
          </a:bodyPr>
          <a:lstStyle/>
          <a:p>
            <a:r>
              <a:rPr lang="ar-SA" sz="2800" b="1" dirty="0">
                <a:solidFill>
                  <a:srgbClr val="0070C0"/>
                </a:solidFill>
              </a:rPr>
              <a:t>قيادات فنية إدارية: </a:t>
            </a:r>
            <a:endParaRPr lang="en-US" sz="2800" dirty="0">
              <a:solidFill>
                <a:srgbClr val="0070C0"/>
              </a:solidFill>
            </a:endParaRPr>
          </a:p>
          <a:p>
            <a:pPr marL="0" indent="0">
              <a:buNone/>
            </a:pPr>
            <a:r>
              <a:rPr lang="ar-SA" sz="2800" dirty="0"/>
              <a:t>تختص أساساً بتوجيه العملية التعليمية ككل وتهدف إلي ربط عناصرها بعضها ببعض, وتوفير الجو الملائم من أجل زيادة فاعليتها وتوجد هذه القيادات الفنية الإدارية على مستويين:-</a:t>
            </a:r>
            <a:endParaRPr lang="en-US" sz="2800" dirty="0"/>
          </a:p>
          <a:p>
            <a:pPr lvl="0"/>
            <a:r>
              <a:rPr lang="ar-SA" sz="2800" b="1" dirty="0"/>
              <a:t>المستوي المركزي</a:t>
            </a:r>
            <a:r>
              <a:rPr lang="ar-SA" sz="2800" dirty="0"/>
              <a:t>: ويتدرج من وكيل الوزارة المختص إلي المدير العام للمرحلة التعليمية, ثم إلي أجهزة كل إدارة كإدارة التوجيه التربوي والتنسيق وإدارة المناهج والكتب وإدارة الامتحانات.</a:t>
            </a:r>
            <a:endParaRPr lang="en-US" sz="2800" dirty="0"/>
          </a:p>
          <a:p>
            <a:pPr lvl="0"/>
            <a:r>
              <a:rPr lang="ar-SA" sz="2800" b="1" dirty="0"/>
              <a:t>المستوي المحلي:</a:t>
            </a:r>
            <a:r>
              <a:rPr lang="ar-SA" sz="2800" dirty="0"/>
              <a:t> تتسلسل من مدير المديرية أو الإدارة التعليمية إلي وكيل المديرية ثم إلي مدير المرحلة ومدير المدرسة ووكيلها.</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B45BE339-C149-4AC2-9139-69F03D538215}"/>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7954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FDE1EF-6453-4DF2-A244-A4111B7040CF}"/>
              </a:ext>
            </a:extLst>
          </p:cNvPr>
          <p:cNvSpPr>
            <a:spLocks noGrp="1"/>
          </p:cNvSpPr>
          <p:nvPr>
            <p:ph type="title"/>
          </p:nvPr>
        </p:nvSpPr>
        <p:spPr/>
        <p:txBody>
          <a:bodyPr/>
          <a:lstStyle/>
          <a:p>
            <a:pPr algn="ctr"/>
            <a:r>
              <a:rPr lang="ar-SA" b="1" dirty="0"/>
              <a:t>قيادات فنية تربوية:</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E3327747-82F4-4331-B3FA-AA2497687B29}"/>
              </a:ext>
            </a:extLst>
          </p:cNvPr>
          <p:cNvSpPr>
            <a:spLocks noGrp="1"/>
          </p:cNvSpPr>
          <p:nvPr>
            <p:ph idx="1"/>
          </p:nvPr>
        </p:nvSpPr>
        <p:spPr>
          <a:xfrm>
            <a:off x="2206172" y="1449088"/>
            <a:ext cx="9298440" cy="4784802"/>
          </a:xfrm>
          <a:solidFill>
            <a:schemeClr val="accent1">
              <a:lumMod val="40000"/>
              <a:lumOff val="60000"/>
            </a:schemeClr>
          </a:solidFill>
        </p:spPr>
        <p:txBody>
          <a:bodyPr>
            <a:normAutofit/>
          </a:bodyPr>
          <a:lstStyle/>
          <a:p>
            <a:r>
              <a:rPr lang="ar-SA" sz="2800" dirty="0"/>
              <a:t>تقوم بتوجيه المادة الدراسية والإشراف عليها, أو بتوجيه المرحلة التعليمية والإشراف عليها مع المشاركة في توجيه العملية التعليمية ككل وتوجد هذه القيادات الفنية التربوية على مستويين:</a:t>
            </a:r>
            <a:endParaRPr lang="en-US" sz="2800" dirty="0"/>
          </a:p>
          <a:p>
            <a:pPr lvl="0"/>
            <a:r>
              <a:rPr lang="ar-SA" sz="2800" b="1" dirty="0"/>
              <a:t>المستوي المركزي</a:t>
            </a:r>
            <a:r>
              <a:rPr lang="ar-SA" sz="2800" dirty="0"/>
              <a:t>: يتسلسل من مستشاري المواد إلي الموجهين العموم في التخصصات المختلفة.</a:t>
            </a:r>
            <a:endParaRPr lang="en-US" sz="2800" dirty="0"/>
          </a:p>
          <a:p>
            <a:r>
              <a:rPr lang="ar-SA" sz="2800" b="1" dirty="0"/>
              <a:t>المستوي المحلي</a:t>
            </a:r>
            <a:r>
              <a:rPr lang="ar-SA" sz="2800" dirty="0"/>
              <a:t>: ويبدأ من الموجه الأول إلي موجه مادة أو موجه قسم وتتسلسل الهيئات الإشرافية على المستوي المركزي من مستشاري المواد الدراسية, وهم يشغلون قمة الهرم في هذا التنظيم </a:t>
            </a:r>
            <a:endParaRPr lang="ar-EG" sz="2800" dirty="0"/>
          </a:p>
        </p:txBody>
      </p:sp>
      <p:sp>
        <p:nvSpPr>
          <p:cNvPr id="4" name="عنصر نائب لرقم الشريحة 3">
            <a:extLst>
              <a:ext uri="{FF2B5EF4-FFF2-40B4-BE49-F238E27FC236}">
                <a16:creationId xmlns:a16="http://schemas.microsoft.com/office/drawing/2014/main" xmlns="" id="{2168F1F9-1194-4402-BE25-EF5611460583}"/>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43347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1CE8161-7A8D-40E2-A237-5746B1BC7370}"/>
              </a:ext>
            </a:extLst>
          </p:cNvPr>
          <p:cNvSpPr>
            <a:spLocks noGrp="1"/>
          </p:cNvSpPr>
          <p:nvPr>
            <p:ph type="title"/>
          </p:nvPr>
        </p:nvSpPr>
        <p:spPr/>
        <p:txBody>
          <a:bodyPr/>
          <a:lstStyle/>
          <a:p>
            <a:pPr algn="ctr"/>
            <a:r>
              <a:rPr lang="ar-SA" b="1" dirty="0"/>
              <a:t>القيادات الإشرافية</a:t>
            </a:r>
            <a:r>
              <a:rPr lang="ar-EG" b="1" dirty="0"/>
              <a:t> التربوية</a:t>
            </a:r>
            <a:endParaRPr lang="ar-EG" dirty="0"/>
          </a:p>
        </p:txBody>
      </p:sp>
      <p:sp>
        <p:nvSpPr>
          <p:cNvPr id="3" name="عنصر نائب للمحتوى 2">
            <a:extLst>
              <a:ext uri="{FF2B5EF4-FFF2-40B4-BE49-F238E27FC236}">
                <a16:creationId xmlns:a16="http://schemas.microsoft.com/office/drawing/2014/main" xmlns="" id="{6B0F1138-AA4B-422D-9081-EB9CCEC4C239}"/>
              </a:ext>
            </a:extLst>
          </p:cNvPr>
          <p:cNvSpPr>
            <a:spLocks noGrp="1"/>
          </p:cNvSpPr>
          <p:nvPr>
            <p:ph idx="1"/>
          </p:nvPr>
        </p:nvSpPr>
        <p:spPr>
          <a:xfrm>
            <a:off x="1311579" y="1509487"/>
            <a:ext cx="10193033" cy="4992914"/>
          </a:xfrm>
        </p:spPr>
        <p:txBody>
          <a:bodyPr>
            <a:normAutofit/>
          </a:bodyPr>
          <a:lstStyle/>
          <a:p>
            <a:pPr marL="0" indent="0">
              <a:buNone/>
            </a:pPr>
            <a:r>
              <a:rPr lang="ar-SA" sz="2800" dirty="0"/>
              <a:t>يوجد العديد من القيادات التي تقوم بالإشراف علي العملية التعليمية ومن أهم تلك القيادات </a:t>
            </a:r>
            <a:r>
              <a:rPr lang="ar-EG" sz="2800" dirty="0"/>
              <a:t>:</a:t>
            </a:r>
            <a:endParaRPr lang="en-US" sz="2800" dirty="0"/>
          </a:p>
          <a:p>
            <a:r>
              <a:rPr lang="ar-SA" sz="2800" b="1" dirty="0">
                <a:solidFill>
                  <a:srgbClr val="FF0000"/>
                </a:solidFill>
              </a:rPr>
              <a:t>أ-مستشار المادة : </a:t>
            </a:r>
            <a:endParaRPr lang="en-US" sz="2800" dirty="0">
              <a:solidFill>
                <a:srgbClr val="FF0000"/>
              </a:solidFill>
            </a:endParaRPr>
          </a:p>
          <a:p>
            <a:r>
              <a:rPr lang="ar-SA" sz="2800" b="1" dirty="0"/>
              <a:t>الوصف العام:</a:t>
            </a:r>
            <a:r>
              <a:rPr lang="ar-SA" sz="2800" dirty="0"/>
              <a:t> تقع هذه الوظيفة في قطاع التعليم بديوان عام الوزارة</a:t>
            </a:r>
            <a:endParaRPr lang="en-US" sz="2800" dirty="0"/>
          </a:p>
          <a:p>
            <a:r>
              <a:rPr lang="ar-EG" sz="2800" dirty="0"/>
              <a:t>ب</a:t>
            </a:r>
            <a:r>
              <a:rPr lang="ar-SA" sz="2800" dirty="0" err="1"/>
              <a:t>ختص</a:t>
            </a:r>
            <a:r>
              <a:rPr lang="ar-SA" sz="2800" dirty="0"/>
              <a:t> بالعمل على تعديل المناهج والأنشطة وتطويرها في مختلف مراحل التعليم ونوعيتها, ووضع المواصفات والشروط المطلوبة في الكتب المدرسية والإشراف على مراجعتها وأعداد التقارير عن المتابعة الميدانية بالمراحل المختلفة.</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BFB58B5D-DA29-4D55-AD01-F7D8B175876E}"/>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96586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7990ADC-0C9F-486D-ACDE-51E06C625FE1}"/>
              </a:ext>
            </a:extLst>
          </p:cNvPr>
          <p:cNvSpPr>
            <a:spLocks noGrp="1"/>
          </p:cNvSpPr>
          <p:nvPr>
            <p:ph type="title"/>
          </p:nvPr>
        </p:nvSpPr>
        <p:spPr/>
        <p:txBody>
          <a:bodyPr/>
          <a:lstStyle/>
          <a:p>
            <a:pPr algn="ctr"/>
            <a:r>
              <a:rPr lang="ar-SA" b="1" dirty="0"/>
              <a:t>واجبات ومسئوليات مستشار المادة:</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5DDBF993-1E39-42CB-8D01-37608A50B66F}"/>
              </a:ext>
            </a:extLst>
          </p:cNvPr>
          <p:cNvSpPr>
            <a:spLocks noGrp="1"/>
          </p:cNvSpPr>
          <p:nvPr>
            <p:ph idx="1"/>
          </p:nvPr>
        </p:nvSpPr>
        <p:spPr>
          <a:xfrm>
            <a:off x="1436914" y="1905000"/>
            <a:ext cx="10067698" cy="4611914"/>
          </a:xfrm>
        </p:spPr>
        <p:txBody>
          <a:bodyPr>
            <a:normAutofit fontScale="85000" lnSpcReduction="20000"/>
          </a:bodyPr>
          <a:lstStyle/>
          <a:p>
            <a:pPr marL="0" lvl="0" indent="0">
              <a:buNone/>
            </a:pPr>
            <a:endParaRPr lang="en-US" dirty="0"/>
          </a:p>
          <a:p>
            <a:pPr lvl="0"/>
            <a:r>
              <a:rPr lang="ar-SA" sz="3100" dirty="0"/>
              <a:t>يشرف شاغل الوظيفة إشرافا عاما على العاملين بمكتبه وإشرافا فنياً على الموجهين العامين والمختصين بالمناهج والكتب في المراحل التعليمية المختلفة.</a:t>
            </a:r>
            <a:endParaRPr lang="en-US" sz="3100" dirty="0"/>
          </a:p>
          <a:p>
            <a:pPr lvl="0"/>
            <a:r>
              <a:rPr lang="ar-SA" sz="3100" dirty="0">
                <a:solidFill>
                  <a:srgbClr val="FF0000"/>
                </a:solidFill>
              </a:rPr>
              <a:t>العمل على تطوير المادة والنهوض بمستوي أدائها</a:t>
            </a:r>
            <a:endParaRPr lang="en-US" sz="3100" dirty="0">
              <a:solidFill>
                <a:srgbClr val="FF0000"/>
              </a:solidFill>
            </a:endParaRPr>
          </a:p>
          <a:p>
            <a:pPr lvl="0"/>
            <a:r>
              <a:rPr lang="ar-SA" sz="3100" dirty="0"/>
              <a:t>اقتراح التجارب والبحوث التي تهدف إلي تطوير المادة, على أساس من الدراسة العملية التربوية, والمشاركة في هذه الدراسة, بالتعاون مع المركز القومي للبحوث التربوية والهيئات ذات الصلة بالمادة والمناهج الدراسية.</a:t>
            </a:r>
            <a:endParaRPr lang="en-US" sz="3100" dirty="0"/>
          </a:p>
          <a:p>
            <a:r>
              <a:rPr lang="ar-SA" sz="3100" dirty="0">
                <a:solidFill>
                  <a:srgbClr val="FF0000"/>
                </a:solidFill>
              </a:rPr>
              <a:t>اقتراح تعديل الكتب الدراسية وتطويرها</a:t>
            </a:r>
            <a:endParaRPr lang="ar-EG" sz="3100" dirty="0">
              <a:solidFill>
                <a:srgbClr val="FF0000"/>
              </a:solidFill>
            </a:endParaRPr>
          </a:p>
          <a:p>
            <a:r>
              <a:rPr lang="ar-EG" sz="3100" dirty="0"/>
              <a:t>ت</a:t>
            </a:r>
            <a:r>
              <a:rPr lang="ar-SA" sz="3100" dirty="0"/>
              <a:t>وجيه العملية التعليمية في مجال المادة, عن طريق تنظيم الاجتماعات الدورية للموجهين العامين والمختصين بالمناهج والكتب بالمراحل</a:t>
            </a:r>
            <a:endParaRPr lang="ar-EG" sz="3100" dirty="0"/>
          </a:p>
        </p:txBody>
      </p:sp>
      <p:sp>
        <p:nvSpPr>
          <p:cNvPr id="4" name="عنصر نائب لرقم الشريحة 3">
            <a:extLst>
              <a:ext uri="{FF2B5EF4-FFF2-40B4-BE49-F238E27FC236}">
                <a16:creationId xmlns:a16="http://schemas.microsoft.com/office/drawing/2014/main" xmlns="" id="{7EC73A03-CEEE-4339-89FA-FB0B44CA9F94}"/>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3284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862DBCC-AE64-4B0C-BBE2-FEDD8149D55E}"/>
              </a:ext>
            </a:extLst>
          </p:cNvPr>
          <p:cNvSpPr>
            <a:spLocks noGrp="1"/>
          </p:cNvSpPr>
          <p:nvPr>
            <p:ph type="title"/>
          </p:nvPr>
        </p:nvSpPr>
        <p:spPr>
          <a:xfrm>
            <a:off x="2592925" y="624110"/>
            <a:ext cx="8911687" cy="1103090"/>
          </a:xfrm>
        </p:spPr>
        <p:txBody>
          <a:bodyPr>
            <a:normAutofit fontScale="90000"/>
          </a:bodyPr>
          <a:lstStyle/>
          <a:p>
            <a:pPr algn="ctr"/>
            <a:r>
              <a:rPr lang="ar-SA" b="1" dirty="0">
                <a:solidFill>
                  <a:srgbClr val="FF0000"/>
                </a:solidFill>
              </a:rPr>
              <a:t>الموجهون العموم: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561F85B1-2164-42D0-8BB7-FAADC75D7E43}"/>
              </a:ext>
            </a:extLst>
          </p:cNvPr>
          <p:cNvSpPr>
            <a:spLocks noGrp="1"/>
          </p:cNvSpPr>
          <p:nvPr>
            <p:ph idx="1"/>
          </p:nvPr>
        </p:nvSpPr>
        <p:spPr>
          <a:xfrm>
            <a:off x="1059544" y="1393371"/>
            <a:ext cx="10445068" cy="4840519"/>
          </a:xfrm>
        </p:spPr>
        <p:txBody>
          <a:bodyPr>
            <a:normAutofit fontScale="92500"/>
          </a:bodyPr>
          <a:lstStyle/>
          <a:p>
            <a:r>
              <a:rPr lang="ar-SA" sz="2400" dirty="0"/>
              <a:t>وهم من كبار موظفي التربية والتعليم تقوم باختيارهم من بين الموجهين الفنيين </a:t>
            </a:r>
            <a:r>
              <a:rPr lang="ar-SA" sz="2400" dirty="0" err="1"/>
              <a:t>الأو</a:t>
            </a:r>
            <a:r>
              <a:rPr lang="ar-EG" sz="2400" dirty="0" err="1"/>
              <a:t>ائل</a:t>
            </a:r>
            <a:r>
              <a:rPr lang="ar-SA" sz="2400" dirty="0"/>
              <a:t> على أساس اختياري بحيث يكونون مسئولون مسئولية مباشرة أمام مستشاري المواد</a:t>
            </a:r>
            <a:endParaRPr lang="ar-EG" sz="2400" dirty="0"/>
          </a:p>
          <a:p>
            <a:r>
              <a:rPr lang="ar-SA" sz="2400" b="1" dirty="0">
                <a:solidFill>
                  <a:srgbClr val="FF0000"/>
                </a:solidFill>
              </a:rPr>
              <a:t>واجبات ومسئوليات الموجهون العموم:</a:t>
            </a:r>
            <a:endParaRPr lang="en-US" sz="2400" dirty="0">
              <a:solidFill>
                <a:srgbClr val="FF0000"/>
              </a:solidFill>
            </a:endParaRPr>
          </a:p>
          <a:p>
            <a:pPr lvl="0"/>
            <a:r>
              <a:rPr lang="ar-SA" sz="2400" dirty="0"/>
              <a:t>دراسة الإحصائيات في بدء العام الدراسي, وحصر الزيادة أو العجز في هيئات التدريس, وتقدير الأعداد اللازمة منهم للمادة, واستكمال الكتب والأجهزة والأدوات المدرسية.</a:t>
            </a:r>
            <a:endParaRPr lang="en-US" sz="2400" dirty="0"/>
          </a:p>
          <a:p>
            <a:pPr lvl="0"/>
            <a:r>
              <a:rPr lang="ar-SA" sz="2400" dirty="0"/>
              <a:t>فحص مدي ملائمة الكتب للمناهج, واقتراح التعديلات اللازمة, ومراجعة الكتب, واعتمادها للطباعة بعد تصحيح الأخطاء العلمية </a:t>
            </a:r>
            <a:endParaRPr lang="ar-EG" sz="2400" dirty="0"/>
          </a:p>
          <a:p>
            <a:pPr lvl="0"/>
            <a:r>
              <a:rPr lang="ar-SA" sz="2400" dirty="0"/>
              <a:t>تبسيط المادة في اجتماعاته مع مدرسي المادة, </a:t>
            </a:r>
            <a:endParaRPr lang="en-US" sz="2400" dirty="0"/>
          </a:p>
          <a:p>
            <a:r>
              <a:rPr lang="ar-SA" sz="2400" dirty="0"/>
              <a:t>اقتراح مستويات الامتحانات التي تناسب المادة, أو المواد الدراسية ومناقشة مواضيع الأسئلة, ونتائج الامتحانات, تمهيداً للبحث في وسائل رفع المستوي, وعلاج كل نقص أو قصور</a:t>
            </a:r>
            <a:endParaRPr lang="ar-EG" sz="2400" dirty="0"/>
          </a:p>
        </p:txBody>
      </p:sp>
      <p:sp>
        <p:nvSpPr>
          <p:cNvPr id="4" name="عنصر نائب لرقم الشريحة 3">
            <a:extLst>
              <a:ext uri="{FF2B5EF4-FFF2-40B4-BE49-F238E27FC236}">
                <a16:creationId xmlns:a16="http://schemas.microsoft.com/office/drawing/2014/main" xmlns="" id="{B093A02A-E932-4167-A859-B83F5A8EE117}"/>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5087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7CA9AC-5A94-4AD7-BE9D-AD7ADB187055}"/>
              </a:ext>
            </a:extLst>
          </p:cNvPr>
          <p:cNvSpPr>
            <a:spLocks noGrp="1"/>
          </p:cNvSpPr>
          <p:nvPr>
            <p:ph type="title"/>
          </p:nvPr>
        </p:nvSpPr>
        <p:spPr/>
        <p:txBody>
          <a:bodyPr/>
          <a:lstStyle/>
          <a:p>
            <a:pPr algn="ctr"/>
            <a:r>
              <a:rPr lang="ar-SA" b="1" dirty="0"/>
              <a:t>موجهو المواد</a:t>
            </a:r>
            <a:r>
              <a:rPr lang="ar-EG" b="1" dirty="0"/>
              <a:t> الدراسية</a:t>
            </a:r>
            <a:r>
              <a:rPr lang="ar-SA" b="1" dirty="0"/>
              <a:t>: </a:t>
            </a:r>
            <a:r>
              <a:rPr lang="en-US" dirty="0"/>
              <a:t/>
            </a:r>
            <a:br>
              <a:rPr lang="en-US" dirty="0"/>
            </a:br>
            <a:endParaRPr lang="ar-EG" dirty="0"/>
          </a:p>
        </p:txBody>
      </p:sp>
      <p:sp>
        <p:nvSpPr>
          <p:cNvPr id="3" name="عنصر نائب للمحتوى 2">
            <a:extLst>
              <a:ext uri="{FF2B5EF4-FFF2-40B4-BE49-F238E27FC236}">
                <a16:creationId xmlns:a16="http://schemas.microsoft.com/office/drawing/2014/main" xmlns="" id="{DE9A1FA0-3F49-4EDB-9582-2566E6FCEBF1}"/>
              </a:ext>
            </a:extLst>
          </p:cNvPr>
          <p:cNvSpPr>
            <a:spLocks noGrp="1"/>
          </p:cNvSpPr>
          <p:nvPr>
            <p:ph idx="1"/>
          </p:nvPr>
        </p:nvSpPr>
        <p:spPr>
          <a:xfrm>
            <a:off x="1886857" y="1905000"/>
            <a:ext cx="9617755" cy="4328890"/>
          </a:xfrm>
        </p:spPr>
        <p:txBody>
          <a:bodyPr>
            <a:normAutofit fontScale="92500" lnSpcReduction="10000"/>
          </a:bodyPr>
          <a:lstStyle/>
          <a:p>
            <a:r>
              <a:rPr lang="ar-SA" b="1" dirty="0"/>
              <a:t>- </a:t>
            </a:r>
            <a:r>
              <a:rPr lang="ar-SA" sz="2800" dirty="0"/>
              <a:t>يتولى موجه المادة الإشراف علي مادة دراسية معينة, وتأتي وظيفة موجه المادة بعد وظيفة الموجه الأول من حيث الترتيب التربوي للقائمين بالإشراف التربوي في المرحلة الإعدادية والثانوية.</a:t>
            </a:r>
            <a:endParaRPr lang="en-US" sz="2800" dirty="0"/>
          </a:p>
          <a:p>
            <a:r>
              <a:rPr lang="ar-SA" sz="2800" dirty="0"/>
              <a:t>يقع على عاتق موجهين المواد المسئولية الكبرى في العمل الميداني, فهم مطالبون بزيارة كل مدرسة وكل مدرس في منطقتهم مرتين على الأقل في السنة, مهمتهم الرئيسية هي تقديم النصح والإرشاد للمدرسين في طرق التدريس وتقييم المستوي </a:t>
            </a:r>
            <a:r>
              <a:rPr lang="ar-SA" sz="2800" dirty="0" err="1"/>
              <a:t>التحصيلى</a:t>
            </a:r>
            <a:r>
              <a:rPr lang="ar-SA" sz="2800" dirty="0"/>
              <a:t> للتلاميذ وتقييم المدرس نفسه وكتابة تقرير عن المدرسة التي يزورنها, ورفع التقرير إلي الموجه الأول,</a:t>
            </a:r>
            <a:endParaRPr lang="ar-EG" sz="2800" dirty="0"/>
          </a:p>
          <a:p>
            <a:r>
              <a:rPr lang="ar-SA" sz="2800" dirty="0"/>
              <a:t>الاشتراك في وضع اقتراحات حركة النقل والترقية والتعيين بين العاملين في مجال المادة </a:t>
            </a:r>
            <a:endParaRPr lang="en-US" sz="2800" dirty="0"/>
          </a:p>
          <a:p>
            <a:endParaRPr lang="ar-EG" dirty="0"/>
          </a:p>
        </p:txBody>
      </p:sp>
      <p:sp>
        <p:nvSpPr>
          <p:cNvPr id="4" name="عنصر نائب لرقم الشريحة 3">
            <a:extLst>
              <a:ext uri="{FF2B5EF4-FFF2-40B4-BE49-F238E27FC236}">
                <a16:creationId xmlns:a16="http://schemas.microsoft.com/office/drawing/2014/main" xmlns="" id="{27D6FB29-DF1C-4218-A37D-225A647BC364}"/>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327265929"/>
      </p:ext>
    </p:extLst>
  </p:cSld>
  <p:clrMapOvr>
    <a:masterClrMapping/>
  </p:clrMapOvr>
</p:sld>
</file>

<file path=ppt/theme/theme1.xml><?xml version="1.0" encoding="utf-8"?>
<a:theme xmlns:a="http://schemas.openxmlformats.org/drawingml/2006/main" name="1_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1364</Words>
  <Application>Microsoft Office PowerPoint</Application>
  <PresentationFormat>Custom</PresentationFormat>
  <Paragraphs>128</Paragraphs>
  <Slides>24</Slides>
  <Notes>1</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1_ربطة</vt:lpstr>
      <vt:lpstr>1_سمة Office</vt:lpstr>
      <vt:lpstr>2_سمة Office</vt:lpstr>
      <vt:lpstr>PowerPoint Presentation</vt:lpstr>
      <vt:lpstr> الفصل الخامس واقع منظومة الإشراف التربوي في مصر  </vt:lpstr>
      <vt:lpstr>هيكل الإشراف التربوي في مصر:  </vt:lpstr>
      <vt:lpstr>هيكل الإشراف التربوي في مصر:  </vt:lpstr>
      <vt:lpstr>قيادات فنية تربوية: </vt:lpstr>
      <vt:lpstr>القيادات الإشرافية التربوية</vt:lpstr>
      <vt:lpstr>واجبات ومسئوليات مستشار المادة: </vt:lpstr>
      <vt:lpstr>الموجهون العموم:  </vt:lpstr>
      <vt:lpstr>موجهو المواد الدراسية:  </vt:lpstr>
      <vt:lpstr>المدرس الأول:  </vt:lpstr>
      <vt:lpstr> مسئوليات المدرس الأول</vt:lpstr>
      <vt:lpstr>PowerPoint Presentation</vt:lpstr>
      <vt:lpstr>معايير اختيار وترقية المشرفين التربويين وتدربيهم في مصر:</vt:lpstr>
      <vt:lpstr>معايير اختيار وترقي القيادات الإشرافية: </vt:lpstr>
      <vt:lpstr>وقد حدد القرار الوزاري مجموعة من الشروط لترتيب المرشحين للترقية للوظائف الإشرافية وفق الأولويات التالية في المادة</vt:lpstr>
      <vt:lpstr>تدريب المشرفين التربويين في مصر</vt:lpstr>
      <vt:lpstr> البرامج التوجيهية:</vt:lpstr>
      <vt:lpstr>البرامج التجديدية:  </vt:lpstr>
      <vt:lpstr>برامج إعداد القادة: </vt:lpstr>
      <vt:lpstr>البرامج التأهيلية:  </vt:lpstr>
      <vt:lpstr>البرامج التحويلية: </vt:lpstr>
      <vt:lpstr>عيوب برامج التدريب </vt:lpstr>
      <vt:lpstr>PowerPoint Presentation</vt:lpstr>
      <vt:lpstr>وبذلك أعزائى الطلاب نكون قد انتهينا من الإشراف التربوى في مصر وتعرفنا على أهم ما ملامحه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OS.tech</dc:creator>
  <cp:lastModifiedBy>Admin</cp:lastModifiedBy>
  <cp:revision>45</cp:revision>
  <dcterms:created xsi:type="dcterms:W3CDTF">2020-03-15T19:25:52Z</dcterms:created>
  <dcterms:modified xsi:type="dcterms:W3CDTF">2020-05-05T10:40:03Z</dcterms:modified>
</cp:coreProperties>
</file>